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Layouts/slideLayout60.xml" ContentType="application/vnd.openxmlformats-officedocument.presentationml.slideLayout+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theme/theme8.xml" ContentType="application/vnd.openxmlformats-officedocument.theme+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presentation.xml" ContentType="application/vnd.openxmlformats-officedocument.presentationml.slideshow.main+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4" r:id="rId2"/>
    <p:sldMasterId id="2147483656" r:id="rId3"/>
    <p:sldMasterId id="2147483657" r:id="rId4"/>
    <p:sldMasterId id="2147483658" r:id="rId5"/>
    <p:sldMasterId id="2147483659" r:id="rId6"/>
  </p:sldMasterIdLst>
  <p:notesMasterIdLst>
    <p:notesMasterId r:id="rId16"/>
  </p:notesMasterIdLst>
  <p:handoutMasterIdLst>
    <p:handoutMasterId r:id="rId17"/>
  </p:handoutMasterIdLst>
  <p:sldIdLst>
    <p:sldId id="576" r:id="rId7"/>
    <p:sldId id="567" r:id="rId8"/>
    <p:sldId id="570" r:id="rId9"/>
    <p:sldId id="569" r:id="rId10"/>
    <p:sldId id="571" r:id="rId11"/>
    <p:sldId id="573" r:id="rId12"/>
    <p:sldId id="572" r:id="rId13"/>
    <p:sldId id="574" r:id="rId14"/>
    <p:sldId id="575" r:id="rId15"/>
  </p:sldIdLst>
  <p:sldSz cx="9144000" cy="6858000" type="screen4x3"/>
  <p:notesSz cx="6797675" cy="9926638"/>
  <p:defaultTextStyle>
    <a:defPPr>
      <a:defRPr lang="en-US"/>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a:srgbClr val="B2B2B2"/>
    <a:srgbClr val="EDD3B5"/>
    <a:srgbClr val="B7CCDB"/>
    <a:srgbClr val="008751"/>
    <a:srgbClr val="0890C0"/>
    <a:srgbClr val="FFFF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94716" autoAdjust="0"/>
  </p:normalViewPr>
  <p:slideViewPr>
    <p:cSldViewPr>
      <p:cViewPr>
        <p:scale>
          <a:sx n="66" d="100"/>
          <a:sy n="66" d="100"/>
        </p:scale>
        <p:origin x="-1692" y="-5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0" d="100"/>
        <a:sy n="60" d="100"/>
      </p:scale>
      <p:origin x="0" y="0"/>
    </p:cViewPr>
  </p:sorterViewPr>
  <p:notesViewPr>
    <p:cSldViewPr>
      <p:cViewPr varScale="1">
        <p:scale>
          <a:sx n="51" d="100"/>
          <a:sy n="51" d="100"/>
        </p:scale>
        <p:origin x="-1992" y="-96"/>
      </p:cViewPr>
      <p:guideLst>
        <p:guide orient="horz" pos="3126"/>
        <p:guide pos="2141"/>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54338" cy="463550"/>
          </a:xfrm>
          <a:prstGeom prst="rect">
            <a:avLst/>
          </a:prstGeom>
          <a:noFill/>
          <a:ln w="9525">
            <a:noFill/>
            <a:miter lim="800000"/>
            <a:headEnd/>
            <a:tailEnd/>
          </a:ln>
          <a:effectLst/>
        </p:spPr>
        <p:txBody>
          <a:bodyPr vert="horz" wrap="square" lIns="92308" tIns="46154" rIns="92308" bIns="46154" numCol="1" anchor="t" anchorCtr="0" compatLnSpc="1">
            <a:prstTxWarp prst="textNoShape">
              <a:avLst/>
            </a:prstTxWarp>
          </a:bodyPr>
          <a:lstStyle>
            <a:lvl1pPr defTabSz="923925" eaLnBrk="0" hangingPunct="0">
              <a:lnSpc>
                <a:spcPct val="100000"/>
              </a:lnSpc>
              <a:spcBef>
                <a:spcPct val="0"/>
              </a:spcBef>
              <a:buClrTx/>
              <a:defRPr sz="1200">
                <a:latin typeface="Times New Roman" pitchFamily="18" charset="0"/>
                <a:cs typeface="+mn-cs"/>
              </a:defRPr>
            </a:lvl1pPr>
          </a:lstStyle>
          <a:p>
            <a:pPr>
              <a:defRPr/>
            </a:pPr>
            <a:endParaRPr lang="en-US"/>
          </a:p>
        </p:txBody>
      </p:sp>
      <p:sp>
        <p:nvSpPr>
          <p:cNvPr id="10243" name="Rectangle 3"/>
          <p:cNvSpPr>
            <a:spLocks noGrp="1" noChangeArrowheads="1"/>
          </p:cNvSpPr>
          <p:nvPr>
            <p:ph type="dt" sz="quarter" idx="1"/>
          </p:nvPr>
        </p:nvSpPr>
        <p:spPr bwMode="auto">
          <a:xfrm>
            <a:off x="3886200" y="0"/>
            <a:ext cx="2878138" cy="463550"/>
          </a:xfrm>
          <a:prstGeom prst="rect">
            <a:avLst/>
          </a:prstGeom>
          <a:noFill/>
          <a:ln w="9525">
            <a:noFill/>
            <a:miter lim="800000"/>
            <a:headEnd/>
            <a:tailEnd/>
          </a:ln>
          <a:effectLst/>
        </p:spPr>
        <p:txBody>
          <a:bodyPr vert="horz" wrap="square" lIns="92308" tIns="46154" rIns="92308" bIns="46154" numCol="1" anchor="t" anchorCtr="0" compatLnSpc="1">
            <a:prstTxWarp prst="textNoShape">
              <a:avLst/>
            </a:prstTxWarp>
          </a:bodyPr>
          <a:lstStyle>
            <a:lvl1pPr algn="r" defTabSz="923925" eaLnBrk="0" hangingPunct="0">
              <a:lnSpc>
                <a:spcPct val="100000"/>
              </a:lnSpc>
              <a:spcBef>
                <a:spcPct val="0"/>
              </a:spcBef>
              <a:buClrTx/>
              <a:defRPr sz="1200">
                <a:latin typeface="Times New Roman" pitchFamily="18" charset="0"/>
                <a:cs typeface="+mn-cs"/>
              </a:defRPr>
            </a:lvl1pPr>
          </a:lstStyle>
          <a:p>
            <a:pPr>
              <a:defRPr/>
            </a:pPr>
            <a:endParaRPr lang="en-US"/>
          </a:p>
        </p:txBody>
      </p:sp>
      <p:sp>
        <p:nvSpPr>
          <p:cNvPr id="10244" name="Rectangle 4"/>
          <p:cNvSpPr>
            <a:spLocks noGrp="1" noChangeArrowheads="1"/>
          </p:cNvSpPr>
          <p:nvPr>
            <p:ph type="ftr" sz="quarter" idx="2"/>
          </p:nvPr>
        </p:nvSpPr>
        <p:spPr bwMode="auto">
          <a:xfrm>
            <a:off x="0" y="9442450"/>
            <a:ext cx="2954338" cy="463550"/>
          </a:xfrm>
          <a:prstGeom prst="rect">
            <a:avLst/>
          </a:prstGeom>
          <a:noFill/>
          <a:ln w="9525">
            <a:noFill/>
            <a:miter lim="800000"/>
            <a:headEnd/>
            <a:tailEnd/>
          </a:ln>
          <a:effectLst/>
        </p:spPr>
        <p:txBody>
          <a:bodyPr vert="horz" wrap="square" lIns="92308" tIns="46154" rIns="92308" bIns="46154" numCol="1" anchor="b" anchorCtr="0" compatLnSpc="1">
            <a:prstTxWarp prst="textNoShape">
              <a:avLst/>
            </a:prstTxWarp>
          </a:bodyPr>
          <a:lstStyle>
            <a:lvl1pPr defTabSz="923925" eaLnBrk="0" hangingPunct="0">
              <a:lnSpc>
                <a:spcPct val="100000"/>
              </a:lnSpc>
              <a:spcBef>
                <a:spcPct val="0"/>
              </a:spcBef>
              <a:buClrTx/>
              <a:defRPr sz="1200">
                <a:latin typeface="Times New Roman" pitchFamily="18" charset="0"/>
                <a:cs typeface="+mn-cs"/>
              </a:defRPr>
            </a:lvl1pPr>
          </a:lstStyle>
          <a:p>
            <a:pPr>
              <a:defRPr/>
            </a:pPr>
            <a:endParaRPr lang="en-US"/>
          </a:p>
        </p:txBody>
      </p:sp>
      <p:sp>
        <p:nvSpPr>
          <p:cNvPr id="10245" name="Rectangle 5"/>
          <p:cNvSpPr>
            <a:spLocks noGrp="1" noChangeArrowheads="1"/>
          </p:cNvSpPr>
          <p:nvPr>
            <p:ph type="sldNum" sz="quarter" idx="3"/>
          </p:nvPr>
        </p:nvSpPr>
        <p:spPr bwMode="auto">
          <a:xfrm>
            <a:off x="3886200" y="9442450"/>
            <a:ext cx="2878138" cy="463550"/>
          </a:xfrm>
          <a:prstGeom prst="rect">
            <a:avLst/>
          </a:prstGeom>
          <a:noFill/>
          <a:ln w="9525">
            <a:noFill/>
            <a:miter lim="800000"/>
            <a:headEnd/>
            <a:tailEnd/>
          </a:ln>
          <a:effectLst/>
        </p:spPr>
        <p:txBody>
          <a:bodyPr vert="horz" wrap="square" lIns="92308" tIns="46154" rIns="92308" bIns="46154" numCol="1" anchor="b" anchorCtr="0" compatLnSpc="1">
            <a:prstTxWarp prst="textNoShape">
              <a:avLst/>
            </a:prstTxWarp>
          </a:bodyPr>
          <a:lstStyle>
            <a:lvl1pPr algn="r" defTabSz="923925" eaLnBrk="0" hangingPunct="0">
              <a:lnSpc>
                <a:spcPct val="100000"/>
              </a:lnSpc>
              <a:spcBef>
                <a:spcPct val="0"/>
              </a:spcBef>
              <a:buClrTx/>
              <a:defRPr sz="1200">
                <a:latin typeface="Times New Roman" pitchFamily="18" charset="0"/>
                <a:cs typeface="+mn-cs"/>
              </a:defRPr>
            </a:lvl1pPr>
          </a:lstStyle>
          <a:p>
            <a:pPr>
              <a:defRPr/>
            </a:pPr>
            <a:fld id="{5F33C7C6-9B49-4541-A0DC-3AEE02B39F16}"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9474" name="Rectangle 2"/>
          <p:cNvSpPr>
            <a:spLocks noGrp="1" noChangeArrowheads="1"/>
          </p:cNvSpPr>
          <p:nvPr>
            <p:ph type="hdr" sz="quarter"/>
          </p:nvPr>
        </p:nvSpPr>
        <p:spPr bwMode="auto">
          <a:xfrm>
            <a:off x="0" y="0"/>
            <a:ext cx="2944813" cy="495300"/>
          </a:xfrm>
          <a:prstGeom prst="rect">
            <a:avLst/>
          </a:prstGeom>
          <a:noFill/>
          <a:ln w="9525">
            <a:noFill/>
            <a:miter lim="800000"/>
            <a:headEnd/>
            <a:tailEnd/>
          </a:ln>
          <a:effectLst/>
        </p:spPr>
        <p:txBody>
          <a:bodyPr vert="horz" wrap="square" lIns="91431" tIns="45715" rIns="91431" bIns="45715" numCol="1" anchor="t" anchorCtr="0" compatLnSpc="1">
            <a:prstTxWarp prst="textNoShape">
              <a:avLst/>
            </a:prstTxWarp>
          </a:bodyPr>
          <a:lstStyle>
            <a:lvl1pPr eaLnBrk="0" hangingPunct="0">
              <a:lnSpc>
                <a:spcPct val="100000"/>
              </a:lnSpc>
              <a:spcBef>
                <a:spcPct val="0"/>
              </a:spcBef>
              <a:buClrTx/>
              <a:defRPr sz="1200">
                <a:latin typeface="Times" pitchFamily="18" charset="0"/>
                <a:cs typeface="+mn-cs"/>
              </a:defRPr>
            </a:lvl1pPr>
          </a:lstStyle>
          <a:p>
            <a:pPr>
              <a:defRPr/>
            </a:pPr>
            <a:endParaRPr lang="en-US"/>
          </a:p>
        </p:txBody>
      </p:sp>
      <p:sp>
        <p:nvSpPr>
          <p:cNvPr id="489475" name="Rectangle 3"/>
          <p:cNvSpPr>
            <a:spLocks noGrp="1" noChangeArrowheads="1"/>
          </p:cNvSpPr>
          <p:nvPr>
            <p:ph type="dt" idx="1"/>
          </p:nvPr>
        </p:nvSpPr>
        <p:spPr bwMode="auto">
          <a:xfrm>
            <a:off x="3851275" y="0"/>
            <a:ext cx="2944813" cy="495300"/>
          </a:xfrm>
          <a:prstGeom prst="rect">
            <a:avLst/>
          </a:prstGeom>
          <a:noFill/>
          <a:ln w="9525">
            <a:noFill/>
            <a:miter lim="800000"/>
            <a:headEnd/>
            <a:tailEnd/>
          </a:ln>
          <a:effectLst/>
        </p:spPr>
        <p:txBody>
          <a:bodyPr vert="horz" wrap="square" lIns="91431" tIns="45715" rIns="91431" bIns="45715" numCol="1" anchor="t" anchorCtr="0" compatLnSpc="1">
            <a:prstTxWarp prst="textNoShape">
              <a:avLst/>
            </a:prstTxWarp>
          </a:bodyPr>
          <a:lstStyle>
            <a:lvl1pPr algn="r" eaLnBrk="0" hangingPunct="0">
              <a:lnSpc>
                <a:spcPct val="100000"/>
              </a:lnSpc>
              <a:spcBef>
                <a:spcPct val="0"/>
              </a:spcBef>
              <a:buClrTx/>
              <a:defRPr sz="1200">
                <a:latin typeface="Times" pitchFamily="18" charset="0"/>
                <a:cs typeface="+mn-cs"/>
              </a:defRPr>
            </a:lvl1pPr>
          </a:lstStyle>
          <a:p>
            <a:pPr>
              <a:defRPr/>
            </a:pPr>
            <a:endParaRPr lang="en-US"/>
          </a:p>
        </p:txBody>
      </p:sp>
      <p:sp>
        <p:nvSpPr>
          <p:cNvPr id="86020" name="Rectangle 4"/>
          <p:cNvSpPr>
            <a:spLocks noGrp="1" noRot="1" noChangeAspect="1" noChangeArrowheads="1" noTextEdit="1"/>
          </p:cNvSpPr>
          <p:nvPr>
            <p:ph type="sldImg" idx="2"/>
          </p:nvPr>
        </p:nvSpPr>
        <p:spPr bwMode="auto">
          <a:xfrm>
            <a:off x="914400" y="742950"/>
            <a:ext cx="4968875" cy="3725863"/>
          </a:xfrm>
          <a:prstGeom prst="rect">
            <a:avLst/>
          </a:prstGeom>
          <a:noFill/>
          <a:ln w="9525">
            <a:solidFill>
              <a:srgbClr val="000000"/>
            </a:solidFill>
            <a:miter lim="800000"/>
            <a:headEnd/>
            <a:tailEnd/>
          </a:ln>
        </p:spPr>
      </p:sp>
      <p:sp>
        <p:nvSpPr>
          <p:cNvPr id="489477" name="Rectangle 5"/>
          <p:cNvSpPr>
            <a:spLocks noGrp="1" noChangeArrowheads="1"/>
          </p:cNvSpPr>
          <p:nvPr>
            <p:ph type="body" sz="quarter" idx="3"/>
          </p:nvPr>
        </p:nvSpPr>
        <p:spPr bwMode="auto">
          <a:xfrm>
            <a:off x="681038" y="4714875"/>
            <a:ext cx="5435600" cy="4468813"/>
          </a:xfrm>
          <a:prstGeom prst="rect">
            <a:avLst/>
          </a:prstGeom>
          <a:noFill/>
          <a:ln w="9525">
            <a:noFill/>
            <a:miter lim="800000"/>
            <a:headEnd/>
            <a:tailEnd/>
          </a:ln>
          <a:effectLst/>
        </p:spPr>
        <p:txBody>
          <a:bodyPr vert="horz" wrap="square" lIns="91431" tIns="45715" rIns="91431" bIns="4571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89478" name="Rectangle 6"/>
          <p:cNvSpPr>
            <a:spLocks noGrp="1" noChangeArrowheads="1"/>
          </p:cNvSpPr>
          <p:nvPr>
            <p:ph type="ftr" sz="quarter" idx="4"/>
          </p:nvPr>
        </p:nvSpPr>
        <p:spPr bwMode="auto">
          <a:xfrm>
            <a:off x="0" y="9429750"/>
            <a:ext cx="2944813" cy="495300"/>
          </a:xfrm>
          <a:prstGeom prst="rect">
            <a:avLst/>
          </a:prstGeom>
          <a:noFill/>
          <a:ln w="9525">
            <a:noFill/>
            <a:miter lim="800000"/>
            <a:headEnd/>
            <a:tailEnd/>
          </a:ln>
          <a:effectLst/>
        </p:spPr>
        <p:txBody>
          <a:bodyPr vert="horz" wrap="square" lIns="91431" tIns="45715" rIns="91431" bIns="45715" numCol="1" anchor="b" anchorCtr="0" compatLnSpc="1">
            <a:prstTxWarp prst="textNoShape">
              <a:avLst/>
            </a:prstTxWarp>
          </a:bodyPr>
          <a:lstStyle>
            <a:lvl1pPr eaLnBrk="0" hangingPunct="0">
              <a:lnSpc>
                <a:spcPct val="100000"/>
              </a:lnSpc>
              <a:spcBef>
                <a:spcPct val="0"/>
              </a:spcBef>
              <a:buClrTx/>
              <a:defRPr sz="1200">
                <a:latin typeface="Times" pitchFamily="18" charset="0"/>
                <a:cs typeface="+mn-cs"/>
              </a:defRPr>
            </a:lvl1pPr>
          </a:lstStyle>
          <a:p>
            <a:pPr>
              <a:defRPr/>
            </a:pPr>
            <a:endParaRPr lang="en-US"/>
          </a:p>
        </p:txBody>
      </p:sp>
      <p:sp>
        <p:nvSpPr>
          <p:cNvPr id="489479" name="Rectangle 7"/>
          <p:cNvSpPr>
            <a:spLocks noGrp="1" noChangeArrowheads="1"/>
          </p:cNvSpPr>
          <p:nvPr>
            <p:ph type="sldNum" sz="quarter" idx="5"/>
          </p:nvPr>
        </p:nvSpPr>
        <p:spPr bwMode="auto">
          <a:xfrm>
            <a:off x="3851275" y="9429750"/>
            <a:ext cx="2944813" cy="495300"/>
          </a:xfrm>
          <a:prstGeom prst="rect">
            <a:avLst/>
          </a:prstGeom>
          <a:noFill/>
          <a:ln w="9525">
            <a:noFill/>
            <a:miter lim="800000"/>
            <a:headEnd/>
            <a:tailEnd/>
          </a:ln>
          <a:effectLst/>
        </p:spPr>
        <p:txBody>
          <a:bodyPr vert="horz" wrap="square" lIns="91431" tIns="45715" rIns="91431" bIns="45715" numCol="1" anchor="b" anchorCtr="0" compatLnSpc="1">
            <a:prstTxWarp prst="textNoShape">
              <a:avLst/>
            </a:prstTxWarp>
          </a:bodyPr>
          <a:lstStyle>
            <a:lvl1pPr algn="r" eaLnBrk="0" hangingPunct="0">
              <a:lnSpc>
                <a:spcPct val="100000"/>
              </a:lnSpc>
              <a:spcBef>
                <a:spcPct val="0"/>
              </a:spcBef>
              <a:buClrTx/>
              <a:defRPr sz="1200">
                <a:latin typeface="Times" pitchFamily="18" charset="0"/>
                <a:cs typeface="+mn-cs"/>
              </a:defRPr>
            </a:lvl1pPr>
          </a:lstStyle>
          <a:p>
            <a:pPr>
              <a:defRPr/>
            </a:pPr>
            <a:fld id="{E857269A-C518-43FA-AB25-E5ABDA27D812}"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8E99D7CD-AFF1-4198-9876-97CE61808ACF}" type="slidenum">
              <a:rPr lang="en-US" smtClean="0"/>
              <a:pPr/>
              <a:t>2</a:t>
            </a:fld>
            <a:endParaRPr lang="en-US" smtClean="0"/>
          </a:p>
        </p:txBody>
      </p:sp>
      <p:sp>
        <p:nvSpPr>
          <p:cNvPr id="87043" name="Rectangle 7"/>
          <p:cNvSpPr txBox="1">
            <a:spLocks noGrp="1" noChangeArrowheads="1"/>
          </p:cNvSpPr>
          <p:nvPr/>
        </p:nvSpPr>
        <p:spPr bwMode="auto">
          <a:xfrm>
            <a:off x="3851275" y="9429750"/>
            <a:ext cx="2944813" cy="495300"/>
          </a:xfrm>
          <a:prstGeom prst="rect">
            <a:avLst/>
          </a:prstGeom>
          <a:noFill/>
          <a:ln w="9525">
            <a:noFill/>
            <a:miter lim="800000"/>
            <a:headEnd/>
            <a:tailEnd/>
          </a:ln>
        </p:spPr>
        <p:txBody>
          <a:bodyPr anchor="b"/>
          <a:lstStyle/>
          <a:p>
            <a:pPr algn="r" eaLnBrk="0" hangingPunct="0"/>
            <a:fld id="{7EF9A462-B62D-4E86-9154-9676A8FEC9EF}" type="slidenum">
              <a:rPr lang="en-US" sz="1200">
                <a:latin typeface="Times" pitchFamily="18" charset="0"/>
              </a:rPr>
              <a:pPr algn="r" eaLnBrk="0" hangingPunct="0"/>
              <a:t>2</a:t>
            </a:fld>
            <a:endParaRPr lang="en-US" sz="1200">
              <a:latin typeface="Times" pitchFamily="18" charset="0"/>
            </a:endParaRPr>
          </a:p>
        </p:txBody>
      </p:sp>
      <p:sp>
        <p:nvSpPr>
          <p:cNvPr id="87044" name="Rectangle 2"/>
          <p:cNvSpPr>
            <a:spLocks noGrp="1" noRot="1" noChangeAspect="1" noChangeArrowheads="1" noTextEdit="1"/>
          </p:cNvSpPr>
          <p:nvPr>
            <p:ph type="sldImg"/>
          </p:nvPr>
        </p:nvSpPr>
        <p:spPr>
          <a:xfrm>
            <a:off x="917575" y="744538"/>
            <a:ext cx="4964113" cy="3722687"/>
          </a:xfrm>
          <a:ln/>
        </p:spPr>
      </p:sp>
      <p:sp>
        <p:nvSpPr>
          <p:cNvPr id="87045" name="Rectangle 3"/>
          <p:cNvSpPr>
            <a:spLocks noGrp="1" noChangeArrowheads="1"/>
          </p:cNvSpPr>
          <p:nvPr>
            <p:ph type="body" idx="1"/>
          </p:nvPr>
        </p:nvSpPr>
        <p:spPr>
          <a:xfrm>
            <a:off x="906463" y="4714875"/>
            <a:ext cx="4984750" cy="4467225"/>
          </a:xfrm>
          <a:noFill/>
          <a:ln/>
        </p:spPr>
        <p:txBody>
          <a:bodyPr lIns="91440" tIns="45720" rIns="91440" bIns="45720"/>
          <a:lstStyle/>
          <a:p>
            <a:pPr eaLnBrk="1" hangingPunct="1"/>
            <a:r>
              <a:rPr lang="en-US" b="1" smtClean="0"/>
              <a:t>Here is the problem.  None of that revenue finds its way back to the local communities managing the spawning areas and juvenile populations.  </a:t>
            </a:r>
          </a:p>
          <a:p>
            <a:pPr eaLnBrk="1" hangingPunct="1"/>
            <a:endParaRPr lang="en-US" b="1" smtClean="0"/>
          </a:p>
          <a:p>
            <a:pPr eaLnBrk="1" hangingPunct="1"/>
            <a:r>
              <a:rPr lang="en-US" b="1" smtClean="0"/>
              <a:t>As a consequence, they have no financial incentive to manage their fisheries sustainably.  At the moment, they are taking large numbers of juvenile yellow fin and big eye before they can reach maturity.  </a:t>
            </a:r>
          </a:p>
          <a:p>
            <a:pPr eaLnBrk="1" hangingPunct="1"/>
            <a:endParaRPr lang="en-US" b="1" smtClean="0"/>
          </a:p>
          <a:p>
            <a:pPr eaLnBrk="1" hangingPunct="1"/>
            <a:r>
              <a:rPr lang="en-US" b="1" smtClean="0"/>
              <a:t>The Fisheries Management Organization that covers the Pacific and attempts to manage this wide-ranging stock across the waters of many nations.  They are  demanding that the fishermen in the Coral Triangle change their practices and reduce this off-take.</a:t>
            </a:r>
          </a:p>
          <a:p>
            <a:pPr eaLnBrk="1" hangingPunct="1"/>
            <a:endParaRPr lang="en-US" b="1" smtClean="0"/>
          </a:p>
          <a:p>
            <a:pPr eaLnBrk="1" hangingPunct="1"/>
            <a:r>
              <a:rPr lang="en-US" b="1" smtClean="0"/>
              <a:t>But why should they?  As the economists say - both parties are behaving rationally.  They are fishing within their rights and within their means.  Without any financial or regulatory incentive - they will keep on fishing those juveniles.</a:t>
            </a:r>
          </a:p>
          <a:p>
            <a:pPr eaLnBrk="1" hangingPunct="1"/>
            <a:endParaRPr lang="en-US" b="1" smtClean="0"/>
          </a:p>
          <a:p>
            <a:pPr eaLnBrk="1" hangingPunct="1"/>
            <a:r>
              <a:rPr lang="en-US" b="1" smtClean="0"/>
              <a:t>This system is broken and we aim to fix it.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p>
            <a:fld id="{6941E30E-0D32-401E-A7E6-6F8C8756911E}" type="slidenum">
              <a:rPr lang="en-US" smtClean="0"/>
              <a:pPr/>
              <a:t>4</a:t>
            </a:fld>
            <a:endParaRPr lang="en-US" smtClean="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n-IE"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E857269A-C518-43FA-AB25-E5ABDA27D812}" type="slidenum">
              <a:rPr lang="en-US" smtClean="0"/>
              <a:pPr>
                <a:defRPr/>
              </a:pPr>
              <a:t>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Master" Target="../slideMasters/slideMaster2.xml"/><Relationship Id="rId6" Type="http://schemas.openxmlformats.org/officeDocument/2006/relationships/image" Target="../media/image14.jpeg"/><Relationship Id="rId11" Type="http://schemas.openxmlformats.org/officeDocument/2006/relationships/image" Target="../media/image2.png"/><Relationship Id="rId5" Type="http://schemas.openxmlformats.org/officeDocument/2006/relationships/image" Target="../media/image13.jpeg"/><Relationship Id="rId10" Type="http://schemas.openxmlformats.org/officeDocument/2006/relationships/image" Target="../media/image1.jpeg"/><Relationship Id="rId4" Type="http://schemas.openxmlformats.org/officeDocument/2006/relationships/image" Target="../media/image12.jpeg"/><Relationship Id="rId9" Type="http://schemas.openxmlformats.org/officeDocument/2006/relationships/image" Target="../media/image1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1268413"/>
            <a:ext cx="4240213"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22225"/>
            <a:ext cx="2157413" cy="57118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22225"/>
            <a:ext cx="6324600" cy="5711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92275" y="22225"/>
            <a:ext cx="5759450" cy="1062038"/>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250825" y="1268413"/>
            <a:ext cx="4240213" cy="44656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44656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50825" y="22225"/>
            <a:ext cx="8634413" cy="5711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4"/>
          <p:cNvGrpSpPr>
            <a:grpSpLocks/>
          </p:cNvGrpSpPr>
          <p:nvPr/>
        </p:nvGrpSpPr>
        <p:grpSpPr bwMode="auto">
          <a:xfrm>
            <a:off x="0" y="5840413"/>
            <a:ext cx="9144000" cy="1017587"/>
            <a:chOff x="0" y="3679"/>
            <a:chExt cx="5760" cy="641"/>
          </a:xfrm>
        </p:grpSpPr>
        <p:pic>
          <p:nvPicPr>
            <p:cNvPr id="5" name="Picture 5" descr="Tiger"/>
            <p:cNvPicPr>
              <a:picLocks noChangeAspect="1" noChangeArrowheads="1"/>
            </p:cNvPicPr>
            <p:nvPr userDrawn="1"/>
          </p:nvPicPr>
          <p:blipFill>
            <a:blip r:embed="rId2" cstate="print"/>
            <a:srcRect/>
            <a:stretch>
              <a:fillRect/>
            </a:stretch>
          </p:blipFill>
          <p:spPr bwMode="auto">
            <a:xfrm>
              <a:off x="0" y="3679"/>
              <a:ext cx="791" cy="641"/>
            </a:xfrm>
            <a:prstGeom prst="rect">
              <a:avLst/>
            </a:prstGeom>
            <a:noFill/>
            <a:ln w="9525">
              <a:noFill/>
              <a:miter lim="800000"/>
              <a:headEnd/>
              <a:tailEnd/>
            </a:ln>
          </p:spPr>
        </p:pic>
        <p:pic>
          <p:nvPicPr>
            <p:cNvPr id="6" name="Picture 6" descr="Wind"/>
            <p:cNvPicPr>
              <a:picLocks noChangeAspect="1" noChangeArrowheads="1"/>
            </p:cNvPicPr>
            <p:nvPr userDrawn="1"/>
          </p:nvPicPr>
          <p:blipFill>
            <a:blip r:embed="rId3" cstate="print"/>
            <a:srcRect/>
            <a:stretch>
              <a:fillRect/>
            </a:stretch>
          </p:blipFill>
          <p:spPr bwMode="auto">
            <a:xfrm>
              <a:off x="828" y="3679"/>
              <a:ext cx="791" cy="641"/>
            </a:xfrm>
            <a:prstGeom prst="rect">
              <a:avLst/>
            </a:prstGeom>
            <a:noFill/>
            <a:ln w="9525">
              <a:noFill/>
              <a:miter lim="800000"/>
              <a:headEnd/>
              <a:tailEnd/>
            </a:ln>
          </p:spPr>
        </p:pic>
        <p:pic>
          <p:nvPicPr>
            <p:cNvPr id="7" name="Picture 7" descr="Wood"/>
            <p:cNvPicPr>
              <a:picLocks noChangeAspect="1" noChangeArrowheads="1"/>
            </p:cNvPicPr>
            <p:nvPr userDrawn="1"/>
          </p:nvPicPr>
          <p:blipFill>
            <a:blip r:embed="rId4" cstate="print"/>
            <a:srcRect/>
            <a:stretch>
              <a:fillRect/>
            </a:stretch>
          </p:blipFill>
          <p:spPr bwMode="auto">
            <a:xfrm>
              <a:off x="1656" y="3679"/>
              <a:ext cx="791" cy="641"/>
            </a:xfrm>
            <a:prstGeom prst="rect">
              <a:avLst/>
            </a:prstGeom>
            <a:noFill/>
            <a:ln w="9525">
              <a:noFill/>
              <a:miter lim="800000"/>
              <a:headEnd/>
              <a:tailEnd/>
            </a:ln>
          </p:spPr>
        </p:pic>
        <p:pic>
          <p:nvPicPr>
            <p:cNvPr id="8" name="Picture 8" descr="Butter"/>
            <p:cNvPicPr>
              <a:picLocks noChangeAspect="1" noChangeArrowheads="1"/>
            </p:cNvPicPr>
            <p:nvPr userDrawn="1"/>
          </p:nvPicPr>
          <p:blipFill>
            <a:blip r:embed="rId5" cstate="print"/>
            <a:srcRect/>
            <a:stretch>
              <a:fillRect/>
            </a:stretch>
          </p:blipFill>
          <p:spPr bwMode="auto">
            <a:xfrm>
              <a:off x="2484" y="3679"/>
              <a:ext cx="791" cy="641"/>
            </a:xfrm>
            <a:prstGeom prst="rect">
              <a:avLst/>
            </a:prstGeom>
            <a:noFill/>
            <a:ln w="9525">
              <a:noFill/>
              <a:miter lim="800000"/>
              <a:headEnd/>
              <a:tailEnd/>
            </a:ln>
          </p:spPr>
        </p:pic>
        <p:pic>
          <p:nvPicPr>
            <p:cNvPr id="9" name="Picture 9" descr="Fern"/>
            <p:cNvPicPr>
              <a:picLocks noChangeAspect="1" noChangeArrowheads="1"/>
            </p:cNvPicPr>
            <p:nvPr userDrawn="1"/>
          </p:nvPicPr>
          <p:blipFill>
            <a:blip r:embed="rId6" cstate="print"/>
            <a:srcRect/>
            <a:stretch>
              <a:fillRect/>
            </a:stretch>
          </p:blipFill>
          <p:spPr bwMode="auto">
            <a:xfrm>
              <a:off x="3312" y="3679"/>
              <a:ext cx="791" cy="641"/>
            </a:xfrm>
            <a:prstGeom prst="rect">
              <a:avLst/>
            </a:prstGeom>
            <a:noFill/>
            <a:ln w="9525">
              <a:noFill/>
              <a:miter lim="800000"/>
              <a:headEnd/>
              <a:tailEnd/>
            </a:ln>
          </p:spPr>
        </p:pic>
        <p:pic>
          <p:nvPicPr>
            <p:cNvPr id="10" name="Picture 10" descr="Eyes"/>
            <p:cNvPicPr>
              <a:picLocks noChangeAspect="1" noChangeArrowheads="1"/>
            </p:cNvPicPr>
            <p:nvPr userDrawn="1"/>
          </p:nvPicPr>
          <p:blipFill>
            <a:blip r:embed="rId7" cstate="print"/>
            <a:srcRect/>
            <a:stretch>
              <a:fillRect/>
            </a:stretch>
          </p:blipFill>
          <p:spPr bwMode="auto">
            <a:xfrm>
              <a:off x="4140" y="3679"/>
              <a:ext cx="791" cy="641"/>
            </a:xfrm>
            <a:prstGeom prst="rect">
              <a:avLst/>
            </a:prstGeom>
            <a:noFill/>
            <a:ln w="9525">
              <a:noFill/>
              <a:miter lim="800000"/>
              <a:headEnd/>
              <a:tailEnd/>
            </a:ln>
          </p:spPr>
        </p:pic>
        <p:pic>
          <p:nvPicPr>
            <p:cNvPr id="11" name="Picture 11" descr="Dolphins"/>
            <p:cNvPicPr>
              <a:picLocks noChangeAspect="1" noChangeArrowheads="1"/>
            </p:cNvPicPr>
            <p:nvPr userDrawn="1"/>
          </p:nvPicPr>
          <p:blipFill>
            <a:blip r:embed="rId8" cstate="print"/>
            <a:srcRect/>
            <a:stretch>
              <a:fillRect/>
            </a:stretch>
          </p:blipFill>
          <p:spPr bwMode="auto">
            <a:xfrm>
              <a:off x="4969" y="3679"/>
              <a:ext cx="791" cy="641"/>
            </a:xfrm>
            <a:prstGeom prst="rect">
              <a:avLst/>
            </a:prstGeom>
            <a:noFill/>
            <a:ln w="9525">
              <a:noFill/>
              <a:miter lim="800000"/>
              <a:headEnd/>
              <a:tailEnd/>
            </a:ln>
          </p:spPr>
        </p:pic>
      </p:grpSp>
      <p:pic>
        <p:nvPicPr>
          <p:cNvPr id="12" name="Picture 12" descr="20lockupblktoptab"/>
          <p:cNvPicPr>
            <a:picLocks noChangeAspect="1" noChangeArrowheads="1"/>
          </p:cNvPicPr>
          <p:nvPr/>
        </p:nvPicPr>
        <p:blipFill>
          <a:blip r:embed="rId9" cstate="print">
            <a:lum contrast="42000"/>
          </a:blip>
          <a:srcRect/>
          <a:stretch>
            <a:fillRect/>
          </a:stretch>
        </p:blipFill>
        <p:spPr bwMode="auto">
          <a:xfrm>
            <a:off x="228600" y="-1588"/>
            <a:ext cx="2438400" cy="1104901"/>
          </a:xfrm>
          <a:prstGeom prst="rect">
            <a:avLst/>
          </a:prstGeom>
          <a:noFill/>
          <a:ln w="9525">
            <a:noFill/>
            <a:miter lim="800000"/>
            <a:headEnd/>
            <a:tailEnd/>
          </a:ln>
        </p:spPr>
      </p:pic>
      <p:pic>
        <p:nvPicPr>
          <p:cNvPr id="13" name="Picture 14" descr="CT_template_footer"/>
          <p:cNvPicPr>
            <a:picLocks noChangeAspect="1" noChangeArrowheads="1"/>
          </p:cNvPicPr>
          <p:nvPr userDrawn="1"/>
        </p:nvPicPr>
        <p:blipFill>
          <a:blip r:embed="rId10" cstate="print"/>
          <a:srcRect/>
          <a:stretch>
            <a:fillRect/>
          </a:stretch>
        </p:blipFill>
        <p:spPr bwMode="auto">
          <a:xfrm>
            <a:off x="34925" y="5734050"/>
            <a:ext cx="9107488" cy="1090613"/>
          </a:xfrm>
          <a:prstGeom prst="rect">
            <a:avLst/>
          </a:prstGeom>
          <a:noFill/>
          <a:ln w="9525">
            <a:noFill/>
            <a:miter lim="800000"/>
            <a:headEnd/>
            <a:tailEnd/>
          </a:ln>
        </p:spPr>
      </p:pic>
      <p:pic>
        <p:nvPicPr>
          <p:cNvPr id="14" name="Picture 15" descr="25mmlogo_top tab black"/>
          <p:cNvPicPr>
            <a:picLocks noChangeAspect="1" noChangeArrowheads="1"/>
          </p:cNvPicPr>
          <p:nvPr userDrawn="1"/>
        </p:nvPicPr>
        <p:blipFill>
          <a:blip r:embed="rId11" cstate="print">
            <a:lum contrast="30000"/>
          </a:blip>
          <a:srcRect/>
          <a:stretch>
            <a:fillRect/>
          </a:stretch>
        </p:blipFill>
        <p:spPr bwMode="auto">
          <a:xfrm>
            <a:off x="238125" y="0"/>
            <a:ext cx="723900" cy="1081088"/>
          </a:xfrm>
          <a:prstGeom prst="rect">
            <a:avLst/>
          </a:prstGeom>
          <a:noFill/>
          <a:ln w="9525">
            <a:noFill/>
            <a:miter lim="800000"/>
            <a:headEnd/>
            <a:tailEnd/>
          </a:ln>
        </p:spPr>
      </p:pic>
      <p:sp>
        <p:nvSpPr>
          <p:cNvPr id="1142786" name="Rectangle 2"/>
          <p:cNvSpPr>
            <a:spLocks noGrp="1" noChangeArrowheads="1"/>
          </p:cNvSpPr>
          <p:nvPr>
            <p:ph type="ctrTitle"/>
          </p:nvPr>
        </p:nvSpPr>
        <p:spPr>
          <a:xfrm>
            <a:off x="250825" y="2276475"/>
            <a:ext cx="8642350" cy="720725"/>
          </a:xfrm>
        </p:spPr>
        <p:txBody>
          <a:bodyPr anchor="ctr"/>
          <a:lstStyle>
            <a:lvl1pPr>
              <a:defRPr sz="3600"/>
            </a:lvl1pPr>
          </a:lstStyle>
          <a:p>
            <a:r>
              <a:rPr lang="en-GB"/>
              <a:t>Click to edit Master title style</a:t>
            </a:r>
          </a:p>
        </p:txBody>
      </p:sp>
      <p:sp>
        <p:nvSpPr>
          <p:cNvPr id="1142787" name="Rectangle 3"/>
          <p:cNvSpPr>
            <a:spLocks noGrp="1" noChangeArrowheads="1"/>
          </p:cNvSpPr>
          <p:nvPr>
            <p:ph type="subTitle" sz="quarter" idx="1"/>
          </p:nvPr>
        </p:nvSpPr>
        <p:spPr>
          <a:xfrm>
            <a:off x="1220788" y="4822825"/>
            <a:ext cx="6591300" cy="982663"/>
          </a:xfrm>
        </p:spPr>
        <p:txBody>
          <a:bodyPr/>
          <a:lstStyle>
            <a:lvl1pPr marL="0" indent="0">
              <a:buFontTx/>
              <a:buNone/>
              <a:defRPr sz="1600" b="1"/>
            </a:lvl1pPr>
          </a:lstStyle>
          <a:p>
            <a:r>
              <a:rPr lang="en-GB"/>
              <a:t>Name</a:t>
            </a:r>
          </a:p>
          <a:p>
            <a:r>
              <a:rPr lang="en-GB"/>
              <a:t>Office/Department</a:t>
            </a:r>
          </a:p>
          <a:p>
            <a:r>
              <a:rPr lang="en-GB"/>
              <a:t>Date</a:t>
            </a:r>
          </a:p>
        </p:txBody>
      </p:sp>
      <p:sp>
        <p:nvSpPr>
          <p:cNvPr id="15" name="Rectangle 13"/>
          <p:cNvSpPr>
            <a:spLocks noGrp="1" noChangeArrowheads="1"/>
          </p:cNvSpPr>
          <p:nvPr>
            <p:ph type="sldNum" sz="quarter" idx="10"/>
          </p:nvPr>
        </p:nvSpPr>
        <p:spPr bwMode="auto">
          <a:xfrm>
            <a:off x="7010400" y="0"/>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buClrTx/>
              <a:defRPr sz="1000">
                <a:latin typeface="Times" pitchFamily="18" charset="0"/>
                <a:cs typeface="+mn-cs"/>
              </a:defRPr>
            </a:lvl1pPr>
          </a:lstStyle>
          <a:p>
            <a:pPr>
              <a:defRPr/>
            </a:pPr>
            <a:r>
              <a:rPr lang="en-GB"/>
              <a:t>-</a:t>
            </a:r>
            <a:fld id="{003BBB2D-99DB-4FBC-9CE1-241BC7BD5498}" type="slidenum">
              <a:rPr lang="en-GB"/>
              <a:pPr>
                <a:defRPr/>
              </a:pPr>
              <a:t>‹#›</a:t>
            </a:fld>
            <a:r>
              <a:rPr lang="en-GB"/>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1268413"/>
            <a:ext cx="4240213"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22225"/>
            <a:ext cx="2157413" cy="57118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22225"/>
            <a:ext cx="6324600" cy="5711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8EBE2F19-5CD1-4BBC-A0DA-BEB2FE2CD145}" type="slidenum">
              <a:rPr lang="en-GB"/>
              <a:pPr>
                <a:defRPr/>
              </a:pPr>
              <a:t>‹#›</a:t>
            </a:fld>
            <a:r>
              <a:rPr lang="en-GB"/>
              <a:t>-</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06321D79-771B-4285-A21B-CCEBC8334EB2}" type="slidenum">
              <a:rPr lang="en-GB"/>
              <a:pPr>
                <a:defRPr/>
              </a:pPr>
              <a:t>‹#›</a:t>
            </a:fld>
            <a:r>
              <a:rPr lang="en-GB"/>
              <a:t>-</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pPr>
              <a:defRPr/>
            </a:pPr>
            <a:r>
              <a:rPr lang="en-GB"/>
              <a:t>-</a:t>
            </a:r>
            <a:fld id="{24F09182-7ED9-4344-9E93-667DD99B2887}" type="slidenum">
              <a:rPr lang="en-GB"/>
              <a:pPr>
                <a:defRPr/>
              </a:pPr>
              <a:t>‹#›</a:t>
            </a:fld>
            <a:r>
              <a:rPr lang="en-GB"/>
              <a:t>-</a:t>
            </a: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1268413"/>
            <a:ext cx="4240213"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52562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Slide Number Placeholder 4"/>
          <p:cNvSpPr>
            <a:spLocks noGrp="1"/>
          </p:cNvSpPr>
          <p:nvPr>
            <p:ph type="sldNum" sz="quarter" idx="10"/>
          </p:nvPr>
        </p:nvSpPr>
        <p:spPr/>
        <p:txBody>
          <a:bodyPr/>
          <a:lstStyle>
            <a:lvl1pPr>
              <a:defRPr/>
            </a:lvl1pPr>
          </a:lstStyle>
          <a:p>
            <a:pPr>
              <a:defRPr/>
            </a:pPr>
            <a:r>
              <a:rPr lang="en-GB"/>
              <a:t>-</a:t>
            </a:r>
            <a:fld id="{823495B6-C8DB-411B-862D-009CA541711D}" type="slidenum">
              <a:rPr lang="en-GB"/>
              <a:pPr>
                <a:defRPr/>
              </a:pPr>
              <a:t>‹#›</a:t>
            </a:fld>
            <a:r>
              <a:rPr lang="en-GB"/>
              <a:t>-</a:t>
            </a: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Slide Number Placeholder 6"/>
          <p:cNvSpPr>
            <a:spLocks noGrp="1"/>
          </p:cNvSpPr>
          <p:nvPr>
            <p:ph type="sldNum" sz="quarter" idx="10"/>
          </p:nvPr>
        </p:nvSpPr>
        <p:spPr/>
        <p:txBody>
          <a:bodyPr/>
          <a:lstStyle>
            <a:lvl1pPr>
              <a:defRPr/>
            </a:lvl1pPr>
          </a:lstStyle>
          <a:p>
            <a:pPr>
              <a:defRPr/>
            </a:pPr>
            <a:r>
              <a:rPr lang="en-GB"/>
              <a:t>-</a:t>
            </a:r>
            <a:fld id="{25EAB6D3-F1DF-4EBA-9425-DA5CEBD62BCF}" type="slidenum">
              <a:rPr lang="en-GB"/>
              <a:pPr>
                <a:defRPr/>
              </a:pPr>
              <a:t>‹#›</a:t>
            </a:fld>
            <a:r>
              <a:rPr lang="en-GB"/>
              <a:t>-</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Slide Number Placeholder 2"/>
          <p:cNvSpPr>
            <a:spLocks noGrp="1"/>
          </p:cNvSpPr>
          <p:nvPr>
            <p:ph type="sldNum" sz="quarter" idx="10"/>
          </p:nvPr>
        </p:nvSpPr>
        <p:spPr/>
        <p:txBody>
          <a:bodyPr/>
          <a:lstStyle>
            <a:lvl1pPr>
              <a:defRPr/>
            </a:lvl1pPr>
          </a:lstStyle>
          <a:p>
            <a:pPr>
              <a:defRPr/>
            </a:pPr>
            <a:r>
              <a:rPr lang="en-GB"/>
              <a:t>-</a:t>
            </a:r>
            <a:fld id="{F229D1A9-E1E9-4603-97FB-C4C4660DC644}" type="slidenum">
              <a:rPr lang="en-GB"/>
              <a:pPr>
                <a:defRPr/>
              </a:pPr>
              <a:t>‹#›</a:t>
            </a:fld>
            <a:r>
              <a:rPr lang="en-GB"/>
              <a:t>-</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pPr>
              <a:defRPr/>
            </a:pPr>
            <a:r>
              <a:rPr lang="en-GB"/>
              <a:t>-</a:t>
            </a:r>
            <a:fld id="{F2AE16B4-0434-4AFA-B3D9-6AC56D947545}" type="slidenum">
              <a:rPr lang="en-GB"/>
              <a:pPr>
                <a:defRPr/>
              </a:pPr>
              <a:t>‹#›</a:t>
            </a:fld>
            <a:r>
              <a:rPr lang="en-GB"/>
              <a:t>-</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365A0273-8FD9-4195-8801-B8B4F7B8FB69}" type="slidenum">
              <a:rPr lang="en-GB"/>
              <a:pPr>
                <a:defRPr/>
              </a:pPr>
              <a:t>‹#›</a:t>
            </a:fld>
            <a:r>
              <a:rPr lang="en-GB"/>
              <a:t>-</a:t>
            </a: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710FA0CC-1FE2-4D39-BA14-730D3C954CC6}" type="slidenum">
              <a:rPr lang="en-GB"/>
              <a:pPr>
                <a:defRPr/>
              </a:pPr>
              <a:t>‹#›</a:t>
            </a:fld>
            <a:r>
              <a:rPr lang="en-GB"/>
              <a:t>-</a:t>
            </a: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F9D51551-7007-4391-8EFD-EF1DB3AF25F8}" type="slidenum">
              <a:rPr lang="en-GB"/>
              <a:pPr>
                <a:defRPr/>
              </a:pPr>
              <a:t>‹#›</a:t>
            </a:fld>
            <a:r>
              <a:rPr lang="en-GB"/>
              <a:t>-</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22225"/>
            <a:ext cx="2157413" cy="6502400"/>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22225"/>
            <a:ext cx="6324600" cy="6502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09406D71-55F0-4B7C-BEC4-AC4064EF06BE}" type="slidenum">
              <a:rPr lang="en-GB"/>
              <a:pPr>
                <a:defRPr/>
              </a:pPr>
              <a:t>‹#›</a:t>
            </a:fld>
            <a:r>
              <a:rPr lang="en-GB"/>
              <a:t>-</a:t>
            </a: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208C7113-4F58-4A31-8A72-9082323EA42D}" type="slidenum">
              <a:rPr lang="en-GB"/>
              <a:pPr>
                <a:defRPr/>
              </a:pPr>
              <a:t>‹#›</a:t>
            </a:fld>
            <a:r>
              <a:rPr lang="en-GB"/>
              <a:t>-</a:t>
            </a: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33929B68-39A3-4577-84A4-8CB9D1373283}" type="slidenum">
              <a:rPr lang="en-GB"/>
              <a:pPr>
                <a:defRPr/>
              </a:pPr>
              <a:t>‹#›</a:t>
            </a:fld>
            <a:r>
              <a:rPr lang="en-GB"/>
              <a:t>-</a:t>
            </a: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pPr>
              <a:defRPr/>
            </a:pPr>
            <a:r>
              <a:rPr lang="en-GB"/>
              <a:t>-</a:t>
            </a:r>
            <a:fld id="{AE82EC03-2C8C-499D-B7F5-1336B37D864E}" type="slidenum">
              <a:rPr lang="en-GB"/>
              <a:pPr>
                <a:defRPr/>
              </a:pPr>
              <a:t>‹#›</a:t>
            </a:fld>
            <a:r>
              <a:rPr lang="en-GB"/>
              <a:t>-</a:t>
            </a: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1268413"/>
            <a:ext cx="4240213"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Slide Number Placeholder 4"/>
          <p:cNvSpPr>
            <a:spLocks noGrp="1"/>
          </p:cNvSpPr>
          <p:nvPr>
            <p:ph type="sldNum" sz="quarter" idx="10"/>
          </p:nvPr>
        </p:nvSpPr>
        <p:spPr/>
        <p:txBody>
          <a:bodyPr/>
          <a:lstStyle>
            <a:lvl1pPr>
              <a:defRPr/>
            </a:lvl1pPr>
          </a:lstStyle>
          <a:p>
            <a:pPr>
              <a:defRPr/>
            </a:pPr>
            <a:r>
              <a:rPr lang="en-GB"/>
              <a:t>-</a:t>
            </a:r>
            <a:fld id="{A2ABCA69-24AF-4AE6-B49E-2032D518EC60}" type="slidenum">
              <a:rPr lang="en-GB"/>
              <a:pPr>
                <a:defRPr/>
              </a:pPr>
              <a:t>‹#›</a:t>
            </a:fld>
            <a:r>
              <a:rPr lang="en-GB"/>
              <a:t>-</a:t>
            </a: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Slide Number Placeholder 6"/>
          <p:cNvSpPr>
            <a:spLocks noGrp="1"/>
          </p:cNvSpPr>
          <p:nvPr>
            <p:ph type="sldNum" sz="quarter" idx="10"/>
          </p:nvPr>
        </p:nvSpPr>
        <p:spPr/>
        <p:txBody>
          <a:bodyPr/>
          <a:lstStyle>
            <a:lvl1pPr>
              <a:defRPr/>
            </a:lvl1pPr>
          </a:lstStyle>
          <a:p>
            <a:pPr>
              <a:defRPr/>
            </a:pPr>
            <a:r>
              <a:rPr lang="en-GB"/>
              <a:t>-</a:t>
            </a:r>
            <a:fld id="{D6173650-2DD0-4285-8ABF-ED8C5520EE33}" type="slidenum">
              <a:rPr lang="en-GB"/>
              <a:pPr>
                <a:defRPr/>
              </a:pPr>
              <a:t>‹#›</a:t>
            </a:fld>
            <a:r>
              <a:rPr lang="en-GB"/>
              <a:t>-</a:t>
            </a: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Slide Number Placeholder 2"/>
          <p:cNvSpPr>
            <a:spLocks noGrp="1"/>
          </p:cNvSpPr>
          <p:nvPr>
            <p:ph type="sldNum" sz="quarter" idx="10"/>
          </p:nvPr>
        </p:nvSpPr>
        <p:spPr/>
        <p:txBody>
          <a:bodyPr/>
          <a:lstStyle>
            <a:lvl1pPr>
              <a:defRPr/>
            </a:lvl1pPr>
          </a:lstStyle>
          <a:p>
            <a:pPr>
              <a:defRPr/>
            </a:pPr>
            <a:r>
              <a:rPr lang="en-GB"/>
              <a:t>-</a:t>
            </a:r>
            <a:fld id="{CD5C51D3-9E94-4022-AA1B-764E0E324444}" type="slidenum">
              <a:rPr lang="en-GB"/>
              <a:pPr>
                <a:defRPr/>
              </a:pPr>
              <a:t>‹#›</a:t>
            </a:fld>
            <a:r>
              <a:rPr lang="en-GB"/>
              <a:t>-</a:t>
            </a: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pPr>
              <a:defRPr/>
            </a:pPr>
            <a:r>
              <a:rPr lang="en-GB"/>
              <a:t>-</a:t>
            </a:r>
            <a:fld id="{C616C144-C535-4BA3-B8E0-4A513067C017}" type="slidenum">
              <a:rPr lang="en-GB"/>
              <a:pPr>
                <a:defRPr/>
              </a:pPr>
              <a:t>‹#›</a:t>
            </a:fld>
            <a:r>
              <a:rPr lang="en-GB"/>
              <a:t>-</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7F6B031E-DEC1-423E-B839-D777D3B70C44}" type="slidenum">
              <a:rPr lang="en-GB"/>
              <a:pPr>
                <a:defRPr/>
              </a:pPr>
              <a:t>‹#›</a:t>
            </a:fld>
            <a:r>
              <a:rPr lang="en-GB"/>
              <a:t>-</a:t>
            </a: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328E6A95-2EE0-4C78-BB6A-42C6A2F0F339}" type="slidenum">
              <a:rPr lang="en-GB"/>
              <a:pPr>
                <a:defRPr/>
              </a:pPr>
              <a:t>‹#›</a:t>
            </a:fld>
            <a:r>
              <a:rPr lang="en-GB"/>
              <a:t>-</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48B7F24C-06FF-4710-B448-580B4B2DA767}" type="slidenum">
              <a:rPr lang="en-GB"/>
              <a:pPr>
                <a:defRPr/>
              </a:pPr>
              <a:t>‹#›</a:t>
            </a:fld>
            <a:r>
              <a:rPr lang="en-GB"/>
              <a:t>-</a:t>
            </a: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22225"/>
            <a:ext cx="2157413" cy="57118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22225"/>
            <a:ext cx="6324600" cy="5711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6A516DC9-1DFA-432E-AA9C-F29A266EF091}" type="slidenum">
              <a:rPr lang="en-GB"/>
              <a:pPr>
                <a:defRPr/>
              </a:pPr>
              <a:t>‹#›</a:t>
            </a:fld>
            <a:r>
              <a:rPr lang="en-GB"/>
              <a:t>-</a:t>
            </a: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A882240A-5E5C-49AB-8575-F4B2A9899F73}" type="slidenum">
              <a:rPr lang="en-GB"/>
              <a:pPr>
                <a:defRPr/>
              </a:pPr>
              <a:t>‹#›</a:t>
            </a:fld>
            <a:r>
              <a:rPr lang="en-GB"/>
              <a:t>-</a:t>
            </a: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0435F164-274D-4A8E-BE8D-D1126DD49BC1}" type="slidenum">
              <a:rPr lang="en-GB"/>
              <a:pPr>
                <a:defRPr/>
              </a:pPr>
              <a:t>‹#›</a:t>
            </a:fld>
            <a:r>
              <a:rPr lang="en-GB"/>
              <a:t>-</a:t>
            </a: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pPr>
              <a:defRPr/>
            </a:pPr>
            <a:r>
              <a:rPr lang="en-GB"/>
              <a:t>-</a:t>
            </a:r>
            <a:fld id="{D9F83321-4F87-49A3-B955-F21893DC4B22}" type="slidenum">
              <a:rPr lang="en-GB"/>
              <a:pPr>
                <a:defRPr/>
              </a:pPr>
              <a:t>‹#›</a:t>
            </a:fld>
            <a:r>
              <a:rPr lang="en-GB"/>
              <a:t>-</a:t>
            </a: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1268413"/>
            <a:ext cx="4240213"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1268413"/>
            <a:ext cx="4241800" cy="44656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Slide Number Placeholder 4"/>
          <p:cNvSpPr>
            <a:spLocks noGrp="1"/>
          </p:cNvSpPr>
          <p:nvPr>
            <p:ph type="sldNum" sz="quarter" idx="10"/>
          </p:nvPr>
        </p:nvSpPr>
        <p:spPr/>
        <p:txBody>
          <a:bodyPr/>
          <a:lstStyle>
            <a:lvl1pPr>
              <a:defRPr/>
            </a:lvl1pPr>
          </a:lstStyle>
          <a:p>
            <a:pPr>
              <a:defRPr/>
            </a:pPr>
            <a:r>
              <a:rPr lang="en-GB"/>
              <a:t>-</a:t>
            </a:r>
            <a:fld id="{8A1979AE-37F1-4F2F-B076-627B6A28FB14}" type="slidenum">
              <a:rPr lang="en-GB"/>
              <a:pPr>
                <a:defRPr/>
              </a:pPr>
              <a:t>‹#›</a:t>
            </a:fld>
            <a:r>
              <a:rPr lang="en-GB"/>
              <a:t>-</a:t>
            </a: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Slide Number Placeholder 6"/>
          <p:cNvSpPr>
            <a:spLocks noGrp="1"/>
          </p:cNvSpPr>
          <p:nvPr>
            <p:ph type="sldNum" sz="quarter" idx="10"/>
          </p:nvPr>
        </p:nvSpPr>
        <p:spPr/>
        <p:txBody>
          <a:bodyPr/>
          <a:lstStyle>
            <a:lvl1pPr>
              <a:defRPr/>
            </a:lvl1pPr>
          </a:lstStyle>
          <a:p>
            <a:pPr>
              <a:defRPr/>
            </a:pPr>
            <a:r>
              <a:rPr lang="en-GB"/>
              <a:t>-</a:t>
            </a:r>
            <a:fld id="{4854DF7E-8516-4E7D-9635-712B306A1CB6}" type="slidenum">
              <a:rPr lang="en-GB"/>
              <a:pPr>
                <a:defRPr/>
              </a:pPr>
              <a:t>‹#›</a:t>
            </a:fld>
            <a:r>
              <a:rPr lang="en-GB"/>
              <a:t>-</a:t>
            </a: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Slide Number Placeholder 2"/>
          <p:cNvSpPr>
            <a:spLocks noGrp="1"/>
          </p:cNvSpPr>
          <p:nvPr>
            <p:ph type="sldNum" sz="quarter" idx="10"/>
          </p:nvPr>
        </p:nvSpPr>
        <p:spPr/>
        <p:txBody>
          <a:bodyPr/>
          <a:lstStyle>
            <a:lvl1pPr>
              <a:defRPr/>
            </a:lvl1pPr>
          </a:lstStyle>
          <a:p>
            <a:pPr>
              <a:defRPr/>
            </a:pPr>
            <a:r>
              <a:rPr lang="en-GB"/>
              <a:t>-</a:t>
            </a:r>
            <a:fld id="{F51A803B-BD2A-4D8C-AFC3-972CEB1E0D8A}" type="slidenum">
              <a:rPr lang="en-GB"/>
              <a:pPr>
                <a:defRPr/>
              </a:pPr>
              <a:t>‹#›</a:t>
            </a:fld>
            <a:r>
              <a:rPr lang="en-GB"/>
              <a:t>-</a:t>
            </a: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pPr>
              <a:defRPr/>
            </a:pPr>
            <a:r>
              <a:rPr lang="en-GB"/>
              <a:t>-</a:t>
            </a:r>
            <a:fld id="{82ED5962-617A-4166-AF15-A0729971930B}" type="slidenum">
              <a:rPr lang="en-GB"/>
              <a:pPr>
                <a:defRPr/>
              </a:pPr>
              <a:t>‹#›</a:t>
            </a:fld>
            <a:r>
              <a:rPr lang="en-GB"/>
              <a:t>-</a:t>
            </a: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A5653559-73EC-494B-AF01-CDE467B4FE3A}" type="slidenum">
              <a:rPr lang="en-GB"/>
              <a:pPr>
                <a:defRPr/>
              </a:pPr>
              <a:t>‹#›</a:t>
            </a:fld>
            <a:r>
              <a:rPr lang="en-GB"/>
              <a:t>-</a:t>
            </a: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F567883D-E3A2-46B0-8B12-24A8A9506DDC}" type="slidenum">
              <a:rPr lang="en-GB"/>
              <a:pPr>
                <a:defRPr/>
              </a:pPr>
              <a:t>‹#›</a:t>
            </a:fld>
            <a:r>
              <a:rPr lang="en-GB"/>
              <a:t>-</a:t>
            </a: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DE8A2838-F39C-418D-8D88-0C0C1EB767BD}" type="slidenum">
              <a:rPr lang="en-GB"/>
              <a:pPr>
                <a:defRPr/>
              </a:pPr>
              <a:t>‹#›</a:t>
            </a:fld>
            <a:r>
              <a:rPr lang="en-GB"/>
              <a:t>-</a:t>
            </a: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22225"/>
            <a:ext cx="2157413" cy="57118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22225"/>
            <a:ext cx="6324600" cy="5711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C40FDEB1-EEC1-430E-9E16-F8A92CD610E8}" type="slidenum">
              <a:rPr lang="en-GB"/>
              <a:pPr>
                <a:defRPr/>
              </a:pPr>
              <a:t>‹#›</a:t>
            </a:fld>
            <a:r>
              <a:rPr lang="en-GB"/>
              <a:t>-</a:t>
            </a: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EF1000FC-1680-4F2F-9A9C-4B86BA45D2E8}" type="slidenum">
              <a:rPr lang="en-GB"/>
              <a:pPr>
                <a:defRPr/>
              </a:pPr>
              <a:t>‹#›</a:t>
            </a:fld>
            <a:r>
              <a:rPr lang="en-GB"/>
              <a:t>-</a:t>
            </a: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E96D6856-4944-4B67-A53F-FB130AF29343}" type="slidenum">
              <a:rPr lang="en-GB"/>
              <a:pPr>
                <a:defRPr/>
              </a:pPr>
              <a:t>‹#›</a:t>
            </a:fld>
            <a:r>
              <a:rPr lang="en-GB"/>
              <a:t>-</a:t>
            </a: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pPr>
              <a:defRPr/>
            </a:pPr>
            <a:r>
              <a:rPr lang="en-GB"/>
              <a:t>-</a:t>
            </a:r>
            <a:fld id="{DD9AC661-2339-4711-9A38-FE7DE0E74A16}" type="slidenum">
              <a:rPr lang="en-GB"/>
              <a:pPr>
                <a:defRPr/>
              </a:pPr>
              <a:t>‹#›</a:t>
            </a:fld>
            <a:r>
              <a:rPr lang="en-GB"/>
              <a:t>-</a:t>
            </a: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250825" y="4149725"/>
            <a:ext cx="4240213" cy="13684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3438" y="4149725"/>
            <a:ext cx="4241800" cy="13684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Slide Number Placeholder 4"/>
          <p:cNvSpPr>
            <a:spLocks noGrp="1"/>
          </p:cNvSpPr>
          <p:nvPr>
            <p:ph type="sldNum" sz="quarter" idx="10"/>
          </p:nvPr>
        </p:nvSpPr>
        <p:spPr/>
        <p:txBody>
          <a:bodyPr/>
          <a:lstStyle>
            <a:lvl1pPr>
              <a:defRPr/>
            </a:lvl1pPr>
          </a:lstStyle>
          <a:p>
            <a:pPr>
              <a:defRPr/>
            </a:pPr>
            <a:r>
              <a:rPr lang="en-GB"/>
              <a:t>-</a:t>
            </a:r>
            <a:fld id="{A68E6CC3-4A62-4D14-AEF0-0B74A318BB66}" type="slidenum">
              <a:rPr lang="en-GB"/>
              <a:pPr>
                <a:defRPr/>
              </a:pPr>
              <a:t>‹#›</a:t>
            </a:fld>
            <a:r>
              <a:rPr lang="en-GB"/>
              <a:t>-</a:t>
            </a: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Slide Number Placeholder 6"/>
          <p:cNvSpPr>
            <a:spLocks noGrp="1"/>
          </p:cNvSpPr>
          <p:nvPr>
            <p:ph type="sldNum" sz="quarter" idx="10"/>
          </p:nvPr>
        </p:nvSpPr>
        <p:spPr/>
        <p:txBody>
          <a:bodyPr/>
          <a:lstStyle>
            <a:lvl1pPr>
              <a:defRPr/>
            </a:lvl1pPr>
          </a:lstStyle>
          <a:p>
            <a:pPr>
              <a:defRPr/>
            </a:pPr>
            <a:r>
              <a:rPr lang="en-GB"/>
              <a:t>-</a:t>
            </a:r>
            <a:fld id="{0CDFA57C-AD06-4C7F-AF29-D31C95F726D3}" type="slidenum">
              <a:rPr lang="en-GB"/>
              <a:pPr>
                <a:defRPr/>
              </a:pPr>
              <a:t>‹#›</a:t>
            </a:fld>
            <a:r>
              <a:rPr lang="en-GB"/>
              <a:t>-</a:t>
            </a: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Slide Number Placeholder 2"/>
          <p:cNvSpPr>
            <a:spLocks noGrp="1"/>
          </p:cNvSpPr>
          <p:nvPr>
            <p:ph type="sldNum" sz="quarter" idx="10"/>
          </p:nvPr>
        </p:nvSpPr>
        <p:spPr/>
        <p:txBody>
          <a:bodyPr/>
          <a:lstStyle>
            <a:lvl1pPr>
              <a:defRPr/>
            </a:lvl1pPr>
          </a:lstStyle>
          <a:p>
            <a:pPr>
              <a:defRPr/>
            </a:pPr>
            <a:r>
              <a:rPr lang="en-GB"/>
              <a:t>-</a:t>
            </a:r>
            <a:fld id="{D80B84CF-EC3C-4F82-8DEA-27EB00ED0B79}" type="slidenum">
              <a:rPr lang="en-GB"/>
              <a:pPr>
                <a:defRPr/>
              </a:pPr>
              <a:t>‹#›</a:t>
            </a:fld>
            <a:r>
              <a:rPr lang="en-GB"/>
              <a:t>-</a:t>
            </a: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pPr>
              <a:defRPr/>
            </a:pPr>
            <a:r>
              <a:rPr lang="en-GB"/>
              <a:t>-</a:t>
            </a:r>
            <a:fld id="{D52E76C8-38D6-4E44-BA64-C03C5C3CF09A}" type="slidenum">
              <a:rPr lang="en-GB"/>
              <a:pPr>
                <a:defRPr/>
              </a:pPr>
              <a:t>‹#›</a:t>
            </a:fld>
            <a:r>
              <a:rPr lang="en-GB"/>
              <a:t>-</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303289D1-4E52-48CD-A48E-6C98315BB013}" type="slidenum">
              <a:rPr lang="en-GB"/>
              <a:pPr>
                <a:defRPr/>
              </a:pPr>
              <a:t>‹#›</a:t>
            </a:fld>
            <a:r>
              <a:rPr lang="en-GB"/>
              <a:t>-</a:t>
            </a: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pPr>
              <a:defRPr/>
            </a:pPr>
            <a:r>
              <a:rPr lang="en-GB"/>
              <a:t>-</a:t>
            </a:r>
            <a:fld id="{0A320400-276D-45DA-803B-F8ABD3D8B652}" type="slidenum">
              <a:rPr lang="en-GB"/>
              <a:pPr>
                <a:defRPr/>
              </a:pPr>
              <a:t>‹#›</a:t>
            </a:fld>
            <a:r>
              <a:rPr lang="en-GB"/>
              <a:t>-</a:t>
            </a: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86BECDAC-8121-41BB-8266-BE93DE79908E}" type="slidenum">
              <a:rPr lang="en-GB"/>
              <a:pPr>
                <a:defRPr/>
              </a:pPr>
              <a:t>‹#›</a:t>
            </a:fld>
            <a:r>
              <a:rPr lang="en-GB"/>
              <a:t>-</a:t>
            </a: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7825" y="3449638"/>
            <a:ext cx="2157413" cy="2068512"/>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250825" y="3449638"/>
            <a:ext cx="6324600" cy="20685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Slide Number Placeholder 3"/>
          <p:cNvSpPr>
            <a:spLocks noGrp="1"/>
          </p:cNvSpPr>
          <p:nvPr>
            <p:ph type="sldNum" sz="quarter" idx="10"/>
          </p:nvPr>
        </p:nvSpPr>
        <p:spPr/>
        <p:txBody>
          <a:bodyPr/>
          <a:lstStyle>
            <a:lvl1pPr>
              <a:defRPr/>
            </a:lvl1pPr>
          </a:lstStyle>
          <a:p>
            <a:pPr>
              <a:defRPr/>
            </a:pPr>
            <a:r>
              <a:rPr lang="en-GB"/>
              <a:t>-</a:t>
            </a:r>
            <a:fld id="{1BD06E31-5D45-4300-873D-5B190595CCCF}" type="slidenum">
              <a:rPr lang="en-GB"/>
              <a:pPr>
                <a:defRPr/>
              </a:pPr>
              <a:t>‹#›</a:t>
            </a:fld>
            <a:r>
              <a:rPr lang="en-GB"/>
              <a:t>-</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18" Type="http://schemas.openxmlformats.org/officeDocument/2006/relationships/image" Target="../media/image8.jpeg"/><Relationship Id="rId3" Type="http://schemas.openxmlformats.org/officeDocument/2006/relationships/slideLayout" Target="../slideLayouts/slideLayout16.xml"/><Relationship Id="rId21" Type="http://schemas.openxmlformats.org/officeDocument/2006/relationships/image" Target="../media/image1.jpeg"/><Relationship Id="rId7" Type="http://schemas.openxmlformats.org/officeDocument/2006/relationships/slideLayout" Target="../slideLayouts/slideLayout20.xml"/><Relationship Id="rId12" Type="http://schemas.openxmlformats.org/officeDocument/2006/relationships/theme" Target="../theme/theme2.xml"/><Relationship Id="rId17" Type="http://schemas.openxmlformats.org/officeDocument/2006/relationships/image" Target="../media/image7.jpeg"/><Relationship Id="rId2" Type="http://schemas.openxmlformats.org/officeDocument/2006/relationships/slideLayout" Target="../slideLayouts/slideLayout15.xml"/><Relationship Id="rId16" Type="http://schemas.openxmlformats.org/officeDocument/2006/relationships/image" Target="../media/image6.jpeg"/><Relationship Id="rId20" Type="http://schemas.openxmlformats.org/officeDocument/2006/relationships/image" Target="../media/image2.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5.jpeg"/><Relationship Id="rId10" Type="http://schemas.openxmlformats.org/officeDocument/2006/relationships/slideLayout" Target="../slideLayouts/slideLayout23.xml"/><Relationship Id="rId19" Type="http://schemas.openxmlformats.org/officeDocument/2006/relationships/image" Target="../media/image9.jpe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4.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2.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18.jpeg"/><Relationship Id="rId18" Type="http://schemas.openxmlformats.org/officeDocument/2006/relationships/image" Target="../media/image23.jpe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17" Type="http://schemas.openxmlformats.org/officeDocument/2006/relationships/image" Target="../media/image22.jpeg"/><Relationship Id="rId2" Type="http://schemas.openxmlformats.org/officeDocument/2006/relationships/slideLayout" Target="../slideLayouts/slideLayout37.xml"/><Relationship Id="rId16" Type="http://schemas.openxmlformats.org/officeDocument/2006/relationships/image" Target="../media/image21.jpeg"/><Relationship Id="rId20" Type="http://schemas.openxmlformats.org/officeDocument/2006/relationships/image" Target="../media/image2.png"/><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image" Target="../media/image20.jpeg"/><Relationship Id="rId10" Type="http://schemas.openxmlformats.org/officeDocument/2006/relationships/slideLayout" Target="../slideLayouts/slideLayout45.xml"/><Relationship Id="rId19" Type="http://schemas.openxmlformats.org/officeDocument/2006/relationships/image" Target="../media/image24.jpeg"/><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19.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image" Target="../media/image2.png"/><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image" Target="../media/image10.jpeg"/><Relationship Id="rId18" Type="http://schemas.openxmlformats.org/officeDocument/2006/relationships/image" Target="../media/image15.jpeg"/><Relationship Id="rId3" Type="http://schemas.openxmlformats.org/officeDocument/2006/relationships/slideLayout" Target="../slideLayouts/slideLayout60.xml"/><Relationship Id="rId21" Type="http://schemas.openxmlformats.org/officeDocument/2006/relationships/image" Target="../media/image25.jpeg"/><Relationship Id="rId7" Type="http://schemas.openxmlformats.org/officeDocument/2006/relationships/slideLayout" Target="../slideLayouts/slideLayout64.xml"/><Relationship Id="rId12" Type="http://schemas.openxmlformats.org/officeDocument/2006/relationships/theme" Target="../theme/theme6.xml"/><Relationship Id="rId17" Type="http://schemas.openxmlformats.org/officeDocument/2006/relationships/image" Target="../media/image14.jpeg"/><Relationship Id="rId2" Type="http://schemas.openxmlformats.org/officeDocument/2006/relationships/slideLayout" Target="../slideLayouts/slideLayout59.xml"/><Relationship Id="rId16" Type="http://schemas.openxmlformats.org/officeDocument/2006/relationships/image" Target="../media/image13.jpeg"/><Relationship Id="rId20" Type="http://schemas.openxmlformats.org/officeDocument/2006/relationships/image" Target="../media/image17.png"/><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image" Target="../media/image12.jpeg"/><Relationship Id="rId10" Type="http://schemas.openxmlformats.org/officeDocument/2006/relationships/slideLayout" Target="../slideLayouts/slideLayout67.xml"/><Relationship Id="rId19" Type="http://schemas.openxmlformats.org/officeDocument/2006/relationships/image" Target="../media/image16.jpeg"/><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1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92275" y="22225"/>
            <a:ext cx="5759450" cy="10620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 </a:t>
            </a:r>
            <a:br>
              <a:rPr lang="en-US" smtClean="0"/>
            </a:br>
            <a:r>
              <a:rPr lang="en-US" smtClean="0"/>
              <a:t>second line</a:t>
            </a:r>
          </a:p>
        </p:txBody>
      </p:sp>
      <p:sp>
        <p:nvSpPr>
          <p:cNvPr id="1027" name="Rectangle 3"/>
          <p:cNvSpPr>
            <a:spLocks noGrp="1" noChangeArrowheads="1"/>
          </p:cNvSpPr>
          <p:nvPr>
            <p:ph type="body" idx="1"/>
          </p:nvPr>
        </p:nvSpPr>
        <p:spPr bwMode="auto">
          <a:xfrm>
            <a:off x="250825" y="1268413"/>
            <a:ext cx="8634413" cy="4465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42055" name="Rectangle 71"/>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sp>
        <p:nvSpPr>
          <p:cNvPr id="42056" name="Rectangle 72"/>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pic>
        <p:nvPicPr>
          <p:cNvPr id="1030" name="Picture 86" descr="CT_template_footer"/>
          <p:cNvPicPr>
            <a:picLocks noChangeAspect="1" noChangeArrowheads="1"/>
          </p:cNvPicPr>
          <p:nvPr/>
        </p:nvPicPr>
        <p:blipFill>
          <a:blip r:embed="rId15" cstate="print"/>
          <a:srcRect/>
          <a:stretch>
            <a:fillRect/>
          </a:stretch>
        </p:blipFill>
        <p:spPr bwMode="auto">
          <a:xfrm>
            <a:off x="34925" y="5734050"/>
            <a:ext cx="9107488" cy="1090613"/>
          </a:xfrm>
          <a:prstGeom prst="rect">
            <a:avLst/>
          </a:prstGeom>
          <a:noFill/>
          <a:ln w="9525">
            <a:noFill/>
            <a:miter lim="800000"/>
            <a:headEnd/>
            <a:tailEnd/>
          </a:ln>
        </p:spPr>
      </p:pic>
      <p:pic>
        <p:nvPicPr>
          <p:cNvPr id="1031" name="Picture 87" descr="25mmlogo_top tab black"/>
          <p:cNvPicPr>
            <a:picLocks noChangeAspect="1" noChangeArrowheads="1"/>
          </p:cNvPicPr>
          <p:nvPr/>
        </p:nvPicPr>
        <p:blipFill>
          <a:blip r:embed="rId16" cstate="print">
            <a:lum contrast="30000"/>
          </a:blip>
          <a:srcRect/>
          <a:stretch>
            <a:fillRect/>
          </a:stretch>
        </p:blipFill>
        <p:spPr bwMode="auto">
          <a:xfrm>
            <a:off x="238125" y="0"/>
            <a:ext cx="723900" cy="10810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 id="2147484078" r:id="rId12"/>
    <p:sldLayoutId id="2147484079" r:id="rId13"/>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Calibri" pitchFamily="34" charset="0"/>
        </a:defRPr>
      </a:lvl2pPr>
      <a:lvl3pPr algn="ctr" rtl="0" eaLnBrk="0" fontAlgn="base" hangingPunct="0">
        <a:spcBef>
          <a:spcPct val="0"/>
        </a:spcBef>
        <a:spcAft>
          <a:spcPct val="0"/>
        </a:spcAft>
        <a:defRPr sz="2800" b="1">
          <a:solidFill>
            <a:schemeClr val="tx2"/>
          </a:solidFill>
          <a:latin typeface="Calibri" pitchFamily="34" charset="0"/>
        </a:defRPr>
      </a:lvl3pPr>
      <a:lvl4pPr algn="ctr" rtl="0" eaLnBrk="0" fontAlgn="base" hangingPunct="0">
        <a:spcBef>
          <a:spcPct val="0"/>
        </a:spcBef>
        <a:spcAft>
          <a:spcPct val="0"/>
        </a:spcAft>
        <a:defRPr sz="2800" b="1">
          <a:solidFill>
            <a:schemeClr val="tx2"/>
          </a:solidFill>
          <a:latin typeface="Calibri" pitchFamily="34" charset="0"/>
        </a:defRPr>
      </a:lvl4pPr>
      <a:lvl5pPr algn="ctr" rtl="0" eaLnBrk="0" fontAlgn="base" hangingPunct="0">
        <a:spcBef>
          <a:spcPct val="0"/>
        </a:spcBef>
        <a:spcAft>
          <a:spcPct val="0"/>
        </a:spcAft>
        <a:defRPr sz="2800" b="1">
          <a:solidFill>
            <a:schemeClr val="tx2"/>
          </a:solidFill>
          <a:latin typeface="Calibri" pitchFamily="34"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lr>
          <a:srgbClr val="C66005"/>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C66005"/>
        </a:buClr>
        <a:buChar char="•"/>
        <a:defRPr sz="2000">
          <a:solidFill>
            <a:schemeClr val="tx1"/>
          </a:solidFill>
          <a:latin typeface="+mn-lt"/>
        </a:defRPr>
      </a:lvl2pPr>
      <a:lvl3pPr marL="1143000" indent="-228600" algn="l" rtl="0" eaLnBrk="0" fontAlgn="base" hangingPunct="0">
        <a:spcBef>
          <a:spcPct val="20000"/>
        </a:spcBef>
        <a:spcAft>
          <a:spcPct val="0"/>
        </a:spcAft>
        <a:buClr>
          <a:srgbClr val="C66005"/>
        </a:buClr>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692275" y="22225"/>
            <a:ext cx="5759450" cy="10620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smtClean="0"/>
              <a:t>Click to edit Master title style </a:t>
            </a:r>
            <a:br>
              <a:rPr lang="en-GB" smtClean="0"/>
            </a:br>
            <a:r>
              <a:rPr lang="en-GB" smtClean="0"/>
              <a:t>second line</a:t>
            </a:r>
          </a:p>
        </p:txBody>
      </p:sp>
      <p:sp>
        <p:nvSpPr>
          <p:cNvPr id="2051" name="Rectangle 3"/>
          <p:cNvSpPr>
            <a:spLocks noGrp="1" noChangeArrowheads="1"/>
          </p:cNvSpPr>
          <p:nvPr>
            <p:ph type="body" idx="1"/>
          </p:nvPr>
        </p:nvSpPr>
        <p:spPr bwMode="auto">
          <a:xfrm>
            <a:off x="250825" y="1268413"/>
            <a:ext cx="8634413" cy="4465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p:txBody>
      </p:sp>
      <p:sp>
        <p:nvSpPr>
          <p:cNvPr id="1141764" name="Rectangle 4"/>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sp>
        <p:nvSpPr>
          <p:cNvPr id="1141765" name="Rectangle 5"/>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grpSp>
        <p:nvGrpSpPr>
          <p:cNvPr id="2054" name="Group 6"/>
          <p:cNvGrpSpPr>
            <a:grpSpLocks/>
          </p:cNvGrpSpPr>
          <p:nvPr/>
        </p:nvGrpSpPr>
        <p:grpSpPr bwMode="auto">
          <a:xfrm>
            <a:off x="0" y="5840413"/>
            <a:ext cx="9144000" cy="1017587"/>
            <a:chOff x="0" y="3679"/>
            <a:chExt cx="5760" cy="641"/>
          </a:xfrm>
        </p:grpSpPr>
        <p:pic>
          <p:nvPicPr>
            <p:cNvPr id="2058" name="Picture 7" descr="Panda"/>
            <p:cNvPicPr>
              <a:picLocks noChangeAspect="1" noChangeArrowheads="1"/>
            </p:cNvPicPr>
            <p:nvPr/>
          </p:nvPicPr>
          <p:blipFill>
            <a:blip r:embed="rId13" cstate="print"/>
            <a:srcRect/>
            <a:stretch>
              <a:fillRect/>
            </a:stretch>
          </p:blipFill>
          <p:spPr bwMode="auto">
            <a:xfrm>
              <a:off x="0" y="3679"/>
              <a:ext cx="791" cy="641"/>
            </a:xfrm>
            <a:prstGeom prst="rect">
              <a:avLst/>
            </a:prstGeom>
            <a:noFill/>
            <a:ln w="9525">
              <a:noFill/>
              <a:miter lim="800000"/>
              <a:headEnd/>
              <a:tailEnd/>
            </a:ln>
          </p:spPr>
        </p:pic>
        <p:pic>
          <p:nvPicPr>
            <p:cNvPr id="2059" name="Picture 8" descr="Ice"/>
            <p:cNvPicPr>
              <a:picLocks noChangeAspect="1" noChangeArrowheads="1"/>
            </p:cNvPicPr>
            <p:nvPr/>
          </p:nvPicPr>
          <p:blipFill>
            <a:blip r:embed="rId14" cstate="print"/>
            <a:srcRect/>
            <a:stretch>
              <a:fillRect/>
            </a:stretch>
          </p:blipFill>
          <p:spPr bwMode="auto">
            <a:xfrm>
              <a:off x="828" y="3679"/>
              <a:ext cx="791" cy="641"/>
            </a:xfrm>
            <a:prstGeom prst="rect">
              <a:avLst/>
            </a:prstGeom>
            <a:noFill/>
            <a:ln w="9525">
              <a:noFill/>
              <a:miter lim="800000"/>
              <a:headEnd/>
              <a:tailEnd/>
            </a:ln>
          </p:spPr>
        </p:pic>
        <p:pic>
          <p:nvPicPr>
            <p:cNvPr id="2060" name="Picture 9" descr="Kids"/>
            <p:cNvPicPr>
              <a:picLocks noChangeAspect="1" noChangeArrowheads="1"/>
            </p:cNvPicPr>
            <p:nvPr/>
          </p:nvPicPr>
          <p:blipFill>
            <a:blip r:embed="rId15" cstate="print"/>
            <a:srcRect/>
            <a:stretch>
              <a:fillRect/>
            </a:stretch>
          </p:blipFill>
          <p:spPr bwMode="auto">
            <a:xfrm>
              <a:off x="1656" y="3679"/>
              <a:ext cx="791" cy="641"/>
            </a:xfrm>
            <a:prstGeom prst="rect">
              <a:avLst/>
            </a:prstGeom>
            <a:noFill/>
            <a:ln w="9525">
              <a:noFill/>
              <a:miter lim="800000"/>
              <a:headEnd/>
              <a:tailEnd/>
            </a:ln>
          </p:spPr>
        </p:pic>
        <p:pic>
          <p:nvPicPr>
            <p:cNvPr id="2061" name="Picture 10" descr="Ele"/>
            <p:cNvPicPr>
              <a:picLocks noChangeAspect="1" noChangeArrowheads="1"/>
            </p:cNvPicPr>
            <p:nvPr/>
          </p:nvPicPr>
          <p:blipFill>
            <a:blip r:embed="rId16" cstate="print"/>
            <a:srcRect/>
            <a:stretch>
              <a:fillRect/>
            </a:stretch>
          </p:blipFill>
          <p:spPr bwMode="auto">
            <a:xfrm>
              <a:off x="2484" y="3679"/>
              <a:ext cx="791" cy="641"/>
            </a:xfrm>
            <a:prstGeom prst="rect">
              <a:avLst/>
            </a:prstGeom>
            <a:noFill/>
            <a:ln w="9525">
              <a:noFill/>
              <a:miter lim="800000"/>
              <a:headEnd/>
              <a:tailEnd/>
            </a:ln>
          </p:spPr>
        </p:pic>
        <p:pic>
          <p:nvPicPr>
            <p:cNvPr id="2062" name="Picture 11" descr="Seal"/>
            <p:cNvPicPr>
              <a:picLocks noChangeAspect="1" noChangeArrowheads="1"/>
            </p:cNvPicPr>
            <p:nvPr/>
          </p:nvPicPr>
          <p:blipFill>
            <a:blip r:embed="rId17" cstate="print"/>
            <a:srcRect/>
            <a:stretch>
              <a:fillRect/>
            </a:stretch>
          </p:blipFill>
          <p:spPr bwMode="auto">
            <a:xfrm>
              <a:off x="3312" y="3679"/>
              <a:ext cx="791" cy="641"/>
            </a:xfrm>
            <a:prstGeom prst="rect">
              <a:avLst/>
            </a:prstGeom>
            <a:noFill/>
            <a:ln w="9525">
              <a:noFill/>
              <a:miter lim="800000"/>
              <a:headEnd/>
              <a:tailEnd/>
            </a:ln>
          </p:spPr>
        </p:pic>
        <p:pic>
          <p:nvPicPr>
            <p:cNvPr id="2063" name="Picture 12" descr="Men"/>
            <p:cNvPicPr>
              <a:picLocks noChangeAspect="1" noChangeArrowheads="1"/>
            </p:cNvPicPr>
            <p:nvPr/>
          </p:nvPicPr>
          <p:blipFill>
            <a:blip r:embed="rId18" cstate="print"/>
            <a:srcRect/>
            <a:stretch>
              <a:fillRect/>
            </a:stretch>
          </p:blipFill>
          <p:spPr bwMode="auto">
            <a:xfrm>
              <a:off x="4140" y="3679"/>
              <a:ext cx="791" cy="641"/>
            </a:xfrm>
            <a:prstGeom prst="rect">
              <a:avLst/>
            </a:prstGeom>
            <a:noFill/>
            <a:ln w="9525">
              <a:noFill/>
              <a:miter lim="800000"/>
              <a:headEnd/>
              <a:tailEnd/>
            </a:ln>
          </p:spPr>
        </p:pic>
        <p:pic>
          <p:nvPicPr>
            <p:cNvPr id="2064" name="Picture 13" descr="Rio"/>
            <p:cNvPicPr>
              <a:picLocks noChangeAspect="1" noChangeArrowheads="1"/>
            </p:cNvPicPr>
            <p:nvPr/>
          </p:nvPicPr>
          <p:blipFill>
            <a:blip r:embed="rId19" cstate="print"/>
            <a:srcRect/>
            <a:stretch>
              <a:fillRect/>
            </a:stretch>
          </p:blipFill>
          <p:spPr bwMode="auto">
            <a:xfrm>
              <a:off x="4969" y="3679"/>
              <a:ext cx="791" cy="641"/>
            </a:xfrm>
            <a:prstGeom prst="rect">
              <a:avLst/>
            </a:prstGeom>
            <a:noFill/>
            <a:ln w="9525">
              <a:noFill/>
              <a:miter lim="800000"/>
              <a:headEnd/>
              <a:tailEnd/>
            </a:ln>
          </p:spPr>
        </p:pic>
      </p:grpSp>
      <p:pic>
        <p:nvPicPr>
          <p:cNvPr id="2055" name="Picture 14" descr="25mmlogo_top tab black"/>
          <p:cNvPicPr>
            <a:picLocks noChangeAspect="1" noChangeArrowheads="1"/>
          </p:cNvPicPr>
          <p:nvPr/>
        </p:nvPicPr>
        <p:blipFill>
          <a:blip r:embed="rId20" cstate="print">
            <a:lum contrast="30000"/>
          </a:blip>
          <a:srcRect/>
          <a:stretch>
            <a:fillRect/>
          </a:stretch>
        </p:blipFill>
        <p:spPr bwMode="auto">
          <a:xfrm>
            <a:off x="238125" y="0"/>
            <a:ext cx="723900" cy="1081088"/>
          </a:xfrm>
          <a:prstGeom prst="rect">
            <a:avLst/>
          </a:prstGeom>
          <a:noFill/>
          <a:ln w="9525">
            <a:noFill/>
            <a:miter lim="800000"/>
            <a:headEnd/>
            <a:tailEnd/>
          </a:ln>
        </p:spPr>
      </p:pic>
      <p:pic>
        <p:nvPicPr>
          <p:cNvPr id="2056" name="Picture 15" descr="CT_template_footer"/>
          <p:cNvPicPr>
            <a:picLocks noChangeAspect="1" noChangeArrowheads="1"/>
          </p:cNvPicPr>
          <p:nvPr/>
        </p:nvPicPr>
        <p:blipFill>
          <a:blip r:embed="rId21" cstate="print"/>
          <a:srcRect/>
          <a:stretch>
            <a:fillRect/>
          </a:stretch>
        </p:blipFill>
        <p:spPr bwMode="auto">
          <a:xfrm>
            <a:off x="34925" y="5734050"/>
            <a:ext cx="9107488" cy="1090613"/>
          </a:xfrm>
          <a:prstGeom prst="rect">
            <a:avLst/>
          </a:prstGeom>
          <a:noFill/>
          <a:ln w="9525">
            <a:noFill/>
            <a:miter lim="800000"/>
            <a:headEnd/>
            <a:tailEnd/>
          </a:ln>
        </p:spPr>
      </p:pic>
      <p:pic>
        <p:nvPicPr>
          <p:cNvPr id="2057" name="Picture 16" descr="25mmlogo_top tab black"/>
          <p:cNvPicPr>
            <a:picLocks noChangeAspect="1" noChangeArrowheads="1"/>
          </p:cNvPicPr>
          <p:nvPr/>
        </p:nvPicPr>
        <p:blipFill>
          <a:blip r:embed="rId20" cstate="print">
            <a:lum contrast="30000"/>
          </a:blip>
          <a:srcRect/>
          <a:stretch>
            <a:fillRect/>
          </a:stretch>
        </p:blipFill>
        <p:spPr bwMode="auto">
          <a:xfrm>
            <a:off x="238125" y="0"/>
            <a:ext cx="723900" cy="10810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lr>
          <a:srgbClr val="C66005"/>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C66005"/>
        </a:buClr>
        <a:buChar char="•"/>
        <a:defRPr sz="2000">
          <a:solidFill>
            <a:schemeClr val="tx1"/>
          </a:solidFill>
          <a:latin typeface="+mn-lt"/>
        </a:defRPr>
      </a:lvl2pPr>
      <a:lvl3pPr marL="1143000" indent="-228600" algn="l" rtl="0" eaLnBrk="0" fontAlgn="base" hangingPunct="0">
        <a:spcBef>
          <a:spcPct val="20000"/>
        </a:spcBef>
        <a:spcAft>
          <a:spcPct val="0"/>
        </a:spcAft>
        <a:buClr>
          <a:srgbClr val="C66005"/>
        </a:buClr>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1692275" y="22225"/>
            <a:ext cx="5759450" cy="10620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smtClean="0"/>
              <a:t>Click to edit Master title style </a:t>
            </a:r>
            <a:br>
              <a:rPr lang="en-GB" smtClean="0"/>
            </a:br>
            <a:r>
              <a:rPr lang="en-GB" smtClean="0"/>
              <a:t>second line</a:t>
            </a:r>
          </a:p>
        </p:txBody>
      </p:sp>
      <p:sp>
        <p:nvSpPr>
          <p:cNvPr id="3075" name="Rectangle 3"/>
          <p:cNvSpPr>
            <a:spLocks noGrp="1" noChangeArrowheads="1"/>
          </p:cNvSpPr>
          <p:nvPr>
            <p:ph type="body" idx="1"/>
          </p:nvPr>
        </p:nvSpPr>
        <p:spPr bwMode="auto">
          <a:xfrm>
            <a:off x="250825" y="1268413"/>
            <a:ext cx="8634413" cy="52562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p:txBody>
      </p:sp>
      <p:sp>
        <p:nvSpPr>
          <p:cNvPr id="1144836" name="Rectangle 4"/>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sp>
        <p:nvSpPr>
          <p:cNvPr id="1144837" name="Rectangle 5"/>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pic>
        <p:nvPicPr>
          <p:cNvPr id="3078" name="Picture 6" descr="25mmlogo_top tab black"/>
          <p:cNvPicPr>
            <a:picLocks noChangeAspect="1" noChangeArrowheads="1"/>
          </p:cNvPicPr>
          <p:nvPr/>
        </p:nvPicPr>
        <p:blipFill>
          <a:blip r:embed="rId13" cstate="print">
            <a:lum contrast="30000"/>
          </a:blip>
          <a:srcRect/>
          <a:stretch>
            <a:fillRect/>
          </a:stretch>
        </p:blipFill>
        <p:spPr bwMode="auto">
          <a:xfrm>
            <a:off x="238125" y="0"/>
            <a:ext cx="723900" cy="1081088"/>
          </a:xfrm>
          <a:prstGeom prst="rect">
            <a:avLst/>
          </a:prstGeom>
          <a:noFill/>
          <a:ln w="9525">
            <a:noFill/>
            <a:miter lim="800000"/>
            <a:headEnd/>
            <a:tailEnd/>
          </a:ln>
        </p:spPr>
      </p:pic>
      <p:sp>
        <p:nvSpPr>
          <p:cNvPr id="1144839" name="Rectangle 7"/>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buClrTx/>
              <a:defRPr sz="1000">
                <a:latin typeface="Times" pitchFamily="18" charset="0"/>
                <a:cs typeface="+mn-cs"/>
              </a:defRPr>
            </a:lvl1pPr>
          </a:lstStyle>
          <a:p>
            <a:pPr>
              <a:defRPr/>
            </a:pPr>
            <a:r>
              <a:rPr lang="en-GB"/>
              <a:t>-</a:t>
            </a:r>
            <a:fld id="{643F7E31-C39D-4C53-A1BB-98146E012553}" type="slidenum">
              <a:rPr lang="en-GB"/>
              <a:pPr>
                <a:defRPr/>
              </a:pPr>
              <a:t>‹#›</a:t>
            </a:fld>
            <a:r>
              <a:rPr lang="en-GB"/>
              <a:t>-</a:t>
            </a:r>
          </a:p>
        </p:txBody>
      </p:sp>
    </p:spTree>
  </p:cSld>
  <p:clrMap bg1="lt1" tx1="dk1" bg2="lt2" tx2="dk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lr>
          <a:srgbClr val="C66005"/>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C66005"/>
        </a:buClr>
        <a:buChar char="•"/>
        <a:defRPr sz="2000">
          <a:solidFill>
            <a:schemeClr val="tx1"/>
          </a:solidFill>
          <a:latin typeface="+mn-lt"/>
        </a:defRPr>
      </a:lvl2pPr>
      <a:lvl3pPr marL="1143000" indent="-228600" algn="l" rtl="0" eaLnBrk="0" fontAlgn="base" hangingPunct="0">
        <a:spcBef>
          <a:spcPct val="20000"/>
        </a:spcBef>
        <a:spcAft>
          <a:spcPct val="0"/>
        </a:spcAft>
        <a:buClr>
          <a:srgbClr val="C66005"/>
        </a:buClr>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692275" y="22225"/>
            <a:ext cx="5759450" cy="10620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smtClean="0"/>
              <a:t>Click to edit Master title style </a:t>
            </a:r>
            <a:br>
              <a:rPr lang="en-GB" smtClean="0"/>
            </a:br>
            <a:r>
              <a:rPr lang="en-GB" smtClean="0"/>
              <a:t>second line</a:t>
            </a:r>
          </a:p>
        </p:txBody>
      </p:sp>
      <p:sp>
        <p:nvSpPr>
          <p:cNvPr id="4099" name="Rectangle 3"/>
          <p:cNvSpPr>
            <a:spLocks noGrp="1" noChangeArrowheads="1"/>
          </p:cNvSpPr>
          <p:nvPr>
            <p:ph type="body" idx="1"/>
          </p:nvPr>
        </p:nvSpPr>
        <p:spPr bwMode="auto">
          <a:xfrm>
            <a:off x="250825" y="1268413"/>
            <a:ext cx="8634413" cy="4465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p:txBody>
      </p:sp>
      <p:sp>
        <p:nvSpPr>
          <p:cNvPr id="1145860" name="Rectangle 4"/>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sp>
        <p:nvSpPr>
          <p:cNvPr id="1145861" name="Rectangle 5"/>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grpSp>
        <p:nvGrpSpPr>
          <p:cNvPr id="4102" name="Group 6"/>
          <p:cNvGrpSpPr>
            <a:grpSpLocks/>
          </p:cNvGrpSpPr>
          <p:nvPr/>
        </p:nvGrpSpPr>
        <p:grpSpPr bwMode="auto">
          <a:xfrm>
            <a:off x="0" y="5851525"/>
            <a:ext cx="9144000" cy="1017588"/>
            <a:chOff x="0" y="3679"/>
            <a:chExt cx="5760" cy="641"/>
          </a:xfrm>
        </p:grpSpPr>
        <p:pic>
          <p:nvPicPr>
            <p:cNvPr id="4105" name="Picture 7" descr="solar"/>
            <p:cNvPicPr>
              <a:picLocks noChangeAspect="1" noChangeArrowheads="1"/>
            </p:cNvPicPr>
            <p:nvPr/>
          </p:nvPicPr>
          <p:blipFill>
            <a:blip r:embed="rId13" cstate="print"/>
            <a:srcRect/>
            <a:stretch>
              <a:fillRect/>
            </a:stretch>
          </p:blipFill>
          <p:spPr bwMode="auto">
            <a:xfrm>
              <a:off x="0" y="3679"/>
              <a:ext cx="791" cy="641"/>
            </a:xfrm>
            <a:prstGeom prst="rect">
              <a:avLst/>
            </a:prstGeom>
            <a:noFill/>
            <a:ln w="9525">
              <a:noFill/>
              <a:miter lim="800000"/>
              <a:headEnd/>
              <a:tailEnd/>
            </a:ln>
          </p:spPr>
        </p:pic>
        <p:pic>
          <p:nvPicPr>
            <p:cNvPr id="4106" name="Picture 8" descr="lynx"/>
            <p:cNvPicPr>
              <a:picLocks noChangeAspect="1" noChangeArrowheads="1"/>
            </p:cNvPicPr>
            <p:nvPr/>
          </p:nvPicPr>
          <p:blipFill>
            <a:blip r:embed="rId14" cstate="print"/>
            <a:srcRect/>
            <a:stretch>
              <a:fillRect/>
            </a:stretch>
          </p:blipFill>
          <p:spPr bwMode="auto">
            <a:xfrm>
              <a:off x="828" y="3679"/>
              <a:ext cx="791" cy="641"/>
            </a:xfrm>
            <a:prstGeom prst="rect">
              <a:avLst/>
            </a:prstGeom>
            <a:noFill/>
            <a:ln w="9525">
              <a:noFill/>
              <a:miter lim="800000"/>
              <a:headEnd/>
              <a:tailEnd/>
            </a:ln>
          </p:spPr>
        </p:pic>
        <p:pic>
          <p:nvPicPr>
            <p:cNvPr id="4107" name="Picture 9" descr="old man"/>
            <p:cNvPicPr>
              <a:picLocks noChangeAspect="1" noChangeArrowheads="1"/>
            </p:cNvPicPr>
            <p:nvPr/>
          </p:nvPicPr>
          <p:blipFill>
            <a:blip r:embed="rId15" cstate="print"/>
            <a:srcRect/>
            <a:stretch>
              <a:fillRect/>
            </a:stretch>
          </p:blipFill>
          <p:spPr bwMode="auto">
            <a:xfrm>
              <a:off x="2484" y="3679"/>
              <a:ext cx="791" cy="641"/>
            </a:xfrm>
            <a:prstGeom prst="rect">
              <a:avLst/>
            </a:prstGeom>
            <a:noFill/>
            <a:ln w="9525">
              <a:noFill/>
              <a:miter lim="800000"/>
              <a:headEnd/>
              <a:tailEnd/>
            </a:ln>
          </p:spPr>
        </p:pic>
        <p:pic>
          <p:nvPicPr>
            <p:cNvPr id="4108" name="Picture 10" descr="waterfall"/>
            <p:cNvPicPr>
              <a:picLocks noChangeAspect="1" noChangeArrowheads="1"/>
            </p:cNvPicPr>
            <p:nvPr/>
          </p:nvPicPr>
          <p:blipFill>
            <a:blip r:embed="rId16" cstate="print"/>
            <a:srcRect/>
            <a:stretch>
              <a:fillRect/>
            </a:stretch>
          </p:blipFill>
          <p:spPr bwMode="auto">
            <a:xfrm>
              <a:off x="3312" y="3679"/>
              <a:ext cx="791" cy="641"/>
            </a:xfrm>
            <a:prstGeom prst="rect">
              <a:avLst/>
            </a:prstGeom>
            <a:noFill/>
            <a:ln w="9525">
              <a:noFill/>
              <a:miter lim="800000"/>
              <a:headEnd/>
              <a:tailEnd/>
            </a:ln>
          </p:spPr>
        </p:pic>
        <p:pic>
          <p:nvPicPr>
            <p:cNvPr id="4109" name="Picture 11" descr="pattes"/>
            <p:cNvPicPr>
              <a:picLocks noChangeAspect="1" noChangeArrowheads="1"/>
            </p:cNvPicPr>
            <p:nvPr/>
          </p:nvPicPr>
          <p:blipFill>
            <a:blip r:embed="rId17" cstate="print"/>
            <a:srcRect/>
            <a:stretch>
              <a:fillRect/>
            </a:stretch>
          </p:blipFill>
          <p:spPr bwMode="auto">
            <a:xfrm>
              <a:off x="4140" y="3679"/>
              <a:ext cx="791" cy="641"/>
            </a:xfrm>
            <a:prstGeom prst="rect">
              <a:avLst/>
            </a:prstGeom>
            <a:noFill/>
            <a:ln w="9525">
              <a:noFill/>
              <a:miter lim="800000"/>
              <a:headEnd/>
              <a:tailEnd/>
            </a:ln>
          </p:spPr>
        </p:pic>
        <p:pic>
          <p:nvPicPr>
            <p:cNvPr id="4110" name="Picture 12" descr="ant"/>
            <p:cNvPicPr>
              <a:picLocks noChangeAspect="1" noChangeArrowheads="1"/>
            </p:cNvPicPr>
            <p:nvPr/>
          </p:nvPicPr>
          <p:blipFill>
            <a:blip r:embed="rId18" cstate="print"/>
            <a:srcRect/>
            <a:stretch>
              <a:fillRect/>
            </a:stretch>
          </p:blipFill>
          <p:spPr bwMode="auto">
            <a:xfrm>
              <a:off x="4969" y="3679"/>
              <a:ext cx="791" cy="641"/>
            </a:xfrm>
            <a:prstGeom prst="rect">
              <a:avLst/>
            </a:prstGeom>
            <a:noFill/>
            <a:ln w="9525">
              <a:noFill/>
              <a:miter lim="800000"/>
              <a:headEnd/>
              <a:tailEnd/>
            </a:ln>
          </p:spPr>
        </p:pic>
        <p:pic>
          <p:nvPicPr>
            <p:cNvPr id="4111" name="Picture 13" descr="rebel"/>
            <p:cNvPicPr>
              <a:picLocks noChangeAspect="1" noChangeArrowheads="1"/>
            </p:cNvPicPr>
            <p:nvPr userDrawn="1"/>
          </p:nvPicPr>
          <p:blipFill>
            <a:blip r:embed="rId19" cstate="print"/>
            <a:srcRect/>
            <a:stretch>
              <a:fillRect/>
            </a:stretch>
          </p:blipFill>
          <p:spPr bwMode="auto">
            <a:xfrm>
              <a:off x="1655" y="3679"/>
              <a:ext cx="791" cy="641"/>
            </a:xfrm>
            <a:prstGeom prst="rect">
              <a:avLst/>
            </a:prstGeom>
            <a:noFill/>
            <a:ln w="9525">
              <a:noFill/>
              <a:miter lim="800000"/>
              <a:headEnd/>
              <a:tailEnd/>
            </a:ln>
          </p:spPr>
        </p:pic>
      </p:grpSp>
      <p:pic>
        <p:nvPicPr>
          <p:cNvPr id="4103" name="Picture 14" descr="25mmlogo_top tab black"/>
          <p:cNvPicPr>
            <a:picLocks noChangeAspect="1" noChangeArrowheads="1"/>
          </p:cNvPicPr>
          <p:nvPr/>
        </p:nvPicPr>
        <p:blipFill>
          <a:blip r:embed="rId20" cstate="print">
            <a:lum contrast="30000"/>
          </a:blip>
          <a:srcRect/>
          <a:stretch>
            <a:fillRect/>
          </a:stretch>
        </p:blipFill>
        <p:spPr bwMode="auto">
          <a:xfrm>
            <a:off x="238125" y="0"/>
            <a:ext cx="723900" cy="1081088"/>
          </a:xfrm>
          <a:prstGeom prst="rect">
            <a:avLst/>
          </a:prstGeom>
          <a:noFill/>
          <a:ln w="9525">
            <a:noFill/>
            <a:miter lim="800000"/>
            <a:headEnd/>
            <a:tailEnd/>
          </a:ln>
        </p:spPr>
      </p:pic>
      <p:sp>
        <p:nvSpPr>
          <p:cNvPr id="1145871" name="Rectangle 15"/>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buClrTx/>
              <a:defRPr sz="1000">
                <a:latin typeface="Times" pitchFamily="18" charset="0"/>
                <a:cs typeface="+mn-cs"/>
              </a:defRPr>
            </a:lvl1pPr>
          </a:lstStyle>
          <a:p>
            <a:pPr>
              <a:defRPr/>
            </a:pPr>
            <a:r>
              <a:rPr lang="en-GB"/>
              <a:t>-</a:t>
            </a:r>
            <a:fld id="{D224DA3A-2E0A-4CBF-920C-709993FB8D04}" type="slidenum">
              <a:rPr lang="en-GB"/>
              <a:pPr>
                <a:defRPr/>
              </a:pPr>
              <a:t>‹#›</a:t>
            </a:fld>
            <a:r>
              <a:rPr lang="en-GB"/>
              <a:t>-</a:t>
            </a:r>
          </a:p>
        </p:txBody>
      </p:sp>
    </p:spTree>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lr>
          <a:srgbClr val="C66005"/>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C66005"/>
        </a:buClr>
        <a:buChar char="•"/>
        <a:defRPr sz="2000">
          <a:solidFill>
            <a:schemeClr val="tx1"/>
          </a:solidFill>
          <a:latin typeface="+mn-lt"/>
        </a:defRPr>
      </a:lvl2pPr>
      <a:lvl3pPr marL="1143000" indent="-228600" algn="l" rtl="0" eaLnBrk="0" fontAlgn="base" hangingPunct="0">
        <a:spcBef>
          <a:spcPct val="20000"/>
        </a:spcBef>
        <a:spcAft>
          <a:spcPct val="0"/>
        </a:spcAft>
        <a:buClr>
          <a:srgbClr val="C66005"/>
        </a:buClr>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1692275" y="22225"/>
            <a:ext cx="5759450" cy="10620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GB" smtClean="0"/>
              <a:t>Click to edit Master title style </a:t>
            </a:r>
            <a:br>
              <a:rPr lang="en-GB" smtClean="0"/>
            </a:br>
            <a:r>
              <a:rPr lang="en-GB" smtClean="0"/>
              <a:t>second line</a:t>
            </a:r>
          </a:p>
        </p:txBody>
      </p:sp>
      <p:sp>
        <p:nvSpPr>
          <p:cNvPr id="5123" name="Rectangle 3"/>
          <p:cNvSpPr>
            <a:spLocks noGrp="1" noChangeArrowheads="1"/>
          </p:cNvSpPr>
          <p:nvPr>
            <p:ph type="body" idx="1"/>
          </p:nvPr>
        </p:nvSpPr>
        <p:spPr bwMode="auto">
          <a:xfrm>
            <a:off x="250825" y="1268413"/>
            <a:ext cx="8634413" cy="4465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p:txBody>
      </p:sp>
      <p:sp>
        <p:nvSpPr>
          <p:cNvPr id="1146884" name="Rectangle 4"/>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sp>
        <p:nvSpPr>
          <p:cNvPr id="1146885" name="Rectangle 5"/>
          <p:cNvSpPr>
            <a:spLocks noChangeArrowheads="1"/>
          </p:cNvSpPr>
          <p:nvPr/>
        </p:nvSpPr>
        <p:spPr bwMode="auto">
          <a:xfrm>
            <a:off x="8172450" y="0"/>
            <a:ext cx="720725" cy="549275"/>
          </a:xfrm>
          <a:prstGeom prst="rect">
            <a:avLst/>
          </a:prstGeom>
          <a:noFill/>
          <a:ln w="9525" algn="ctr">
            <a:noFill/>
            <a:miter lim="800000"/>
            <a:headEnd/>
            <a:tailEnd/>
          </a:ln>
          <a:effectLst/>
        </p:spPr>
        <p:txBody>
          <a:bodyPr wrap="none" anchor="ctr">
            <a:spAutoFit/>
          </a:bodyPr>
          <a:lstStyle/>
          <a:p>
            <a:pPr>
              <a:lnSpc>
                <a:spcPct val="80000"/>
              </a:lnSpc>
              <a:spcBef>
                <a:spcPct val="20000"/>
              </a:spcBef>
              <a:buClr>
                <a:srgbClr val="003893"/>
              </a:buClr>
              <a:defRPr/>
            </a:pPr>
            <a:endParaRPr lang="id-ID">
              <a:cs typeface="+mn-cs"/>
            </a:endParaRPr>
          </a:p>
        </p:txBody>
      </p:sp>
      <p:grpSp>
        <p:nvGrpSpPr>
          <p:cNvPr id="5126" name="Group 6"/>
          <p:cNvGrpSpPr>
            <a:grpSpLocks/>
          </p:cNvGrpSpPr>
          <p:nvPr/>
        </p:nvGrpSpPr>
        <p:grpSpPr bwMode="auto">
          <a:xfrm>
            <a:off x="0" y="5838825"/>
            <a:ext cx="9144000" cy="1019175"/>
            <a:chOff x="0" y="2976"/>
            <a:chExt cx="5760" cy="642"/>
          </a:xfrm>
        </p:grpSpPr>
        <p:grpSp>
          <p:nvGrpSpPr>
            <p:cNvPr id="5129" name="Group 7"/>
            <p:cNvGrpSpPr>
              <a:grpSpLocks/>
            </p:cNvGrpSpPr>
            <p:nvPr/>
          </p:nvGrpSpPr>
          <p:grpSpPr bwMode="auto">
            <a:xfrm>
              <a:off x="0" y="2976"/>
              <a:ext cx="791" cy="642"/>
              <a:chOff x="0" y="3678"/>
              <a:chExt cx="791" cy="642"/>
            </a:xfrm>
          </p:grpSpPr>
          <p:sp>
            <p:nvSpPr>
              <p:cNvPr id="1146888" name="Rectangle 8"/>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889" name="Text Box 9"/>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pixel </a:t>
                </a:r>
                <a:br>
                  <a:rPr lang="en-GB" altLang="en-GB" sz="900">
                    <a:latin typeface="Helvetica" pitchFamily="34" charset="0"/>
                    <a:cs typeface="+mn-cs"/>
                  </a:rPr>
                </a:br>
                <a:r>
                  <a:rPr lang="en-GB" altLang="en-GB" sz="900">
                    <a:latin typeface="Helvetica" pitchFamily="34" charset="0"/>
                    <a:cs typeface="+mn-cs"/>
                  </a:rPr>
                  <a:t>206 x 167</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0" name="Group 10"/>
            <p:cNvGrpSpPr>
              <a:grpSpLocks/>
            </p:cNvGrpSpPr>
            <p:nvPr/>
          </p:nvGrpSpPr>
          <p:grpSpPr bwMode="auto">
            <a:xfrm>
              <a:off x="828" y="2976"/>
              <a:ext cx="791" cy="642"/>
              <a:chOff x="0" y="3678"/>
              <a:chExt cx="791" cy="642"/>
            </a:xfrm>
          </p:grpSpPr>
          <p:sp>
            <p:nvSpPr>
              <p:cNvPr id="1146891" name="Rectangle 11"/>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892" name="Text Box 12"/>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cm </a:t>
                </a:r>
                <a:br>
                  <a:rPr lang="en-GB" altLang="en-GB" sz="900">
                    <a:latin typeface="Helvetica" pitchFamily="34" charset="0"/>
                    <a:cs typeface="+mn-cs"/>
                  </a:rPr>
                </a:br>
                <a:r>
                  <a:rPr lang="en-GB" altLang="en-GB" sz="900">
                    <a:latin typeface="Helvetica" pitchFamily="34" charset="0"/>
                    <a:cs typeface="+mn-cs"/>
                  </a:rPr>
                  <a:t>3.49 x 2.83</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1" name="Group 13"/>
            <p:cNvGrpSpPr>
              <a:grpSpLocks/>
            </p:cNvGrpSpPr>
            <p:nvPr/>
          </p:nvGrpSpPr>
          <p:grpSpPr bwMode="auto">
            <a:xfrm>
              <a:off x="1656" y="2976"/>
              <a:ext cx="791" cy="642"/>
              <a:chOff x="0" y="3678"/>
              <a:chExt cx="791" cy="642"/>
            </a:xfrm>
          </p:grpSpPr>
          <p:sp>
            <p:nvSpPr>
              <p:cNvPr id="1146894" name="Rectangle 14"/>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895" name="Text Box 15"/>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inch </a:t>
                </a:r>
                <a:br>
                  <a:rPr lang="en-GB" altLang="en-GB" sz="900">
                    <a:latin typeface="Helvetica" pitchFamily="34" charset="0"/>
                    <a:cs typeface="+mn-cs"/>
                  </a:rPr>
                </a:br>
                <a:r>
                  <a:rPr lang="en-GB" altLang="en-GB" sz="900">
                    <a:latin typeface="Helvetica" pitchFamily="34" charset="0"/>
                    <a:cs typeface="+mn-cs"/>
                  </a:rPr>
                  <a:t>1.373 x 1.113</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2" name="Group 16"/>
            <p:cNvGrpSpPr>
              <a:grpSpLocks/>
            </p:cNvGrpSpPr>
            <p:nvPr/>
          </p:nvGrpSpPr>
          <p:grpSpPr bwMode="auto">
            <a:xfrm>
              <a:off x="2484" y="2976"/>
              <a:ext cx="791" cy="642"/>
              <a:chOff x="0" y="3678"/>
              <a:chExt cx="791" cy="642"/>
            </a:xfrm>
          </p:grpSpPr>
          <p:sp>
            <p:nvSpPr>
              <p:cNvPr id="1146897" name="Rectangle 17"/>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898" name="Text Box 18"/>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pixel </a:t>
                </a:r>
                <a:br>
                  <a:rPr lang="en-GB" altLang="en-GB" sz="900">
                    <a:latin typeface="Helvetica" pitchFamily="34" charset="0"/>
                    <a:cs typeface="+mn-cs"/>
                  </a:rPr>
                </a:br>
                <a:r>
                  <a:rPr lang="en-GB" altLang="en-GB" sz="900">
                    <a:latin typeface="Helvetica" pitchFamily="34" charset="0"/>
                    <a:cs typeface="+mn-cs"/>
                  </a:rPr>
                  <a:t>206 x 167</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3" name="Group 19"/>
            <p:cNvGrpSpPr>
              <a:grpSpLocks/>
            </p:cNvGrpSpPr>
            <p:nvPr/>
          </p:nvGrpSpPr>
          <p:grpSpPr bwMode="auto">
            <a:xfrm>
              <a:off x="3312" y="2976"/>
              <a:ext cx="791" cy="642"/>
              <a:chOff x="0" y="3678"/>
              <a:chExt cx="791" cy="642"/>
            </a:xfrm>
          </p:grpSpPr>
          <p:sp>
            <p:nvSpPr>
              <p:cNvPr id="1146900" name="Rectangle 20"/>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901" name="Text Box 21"/>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cm </a:t>
                </a:r>
                <a:br>
                  <a:rPr lang="en-GB" altLang="en-GB" sz="900">
                    <a:latin typeface="Helvetica" pitchFamily="34" charset="0"/>
                    <a:cs typeface="+mn-cs"/>
                  </a:rPr>
                </a:br>
                <a:r>
                  <a:rPr lang="en-GB" altLang="en-GB" sz="900">
                    <a:latin typeface="Helvetica" pitchFamily="34" charset="0"/>
                    <a:cs typeface="+mn-cs"/>
                  </a:rPr>
                  <a:t>3.49 x 2.83</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4" name="Group 22"/>
            <p:cNvGrpSpPr>
              <a:grpSpLocks/>
            </p:cNvGrpSpPr>
            <p:nvPr/>
          </p:nvGrpSpPr>
          <p:grpSpPr bwMode="auto">
            <a:xfrm>
              <a:off x="4140" y="2976"/>
              <a:ext cx="791" cy="642"/>
              <a:chOff x="0" y="3678"/>
              <a:chExt cx="791" cy="642"/>
            </a:xfrm>
          </p:grpSpPr>
          <p:sp>
            <p:nvSpPr>
              <p:cNvPr id="1146903" name="Rectangle 23"/>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904" name="Text Box 24"/>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inch </a:t>
                </a:r>
                <a:br>
                  <a:rPr lang="en-GB" altLang="en-GB" sz="900">
                    <a:latin typeface="Helvetica" pitchFamily="34" charset="0"/>
                    <a:cs typeface="+mn-cs"/>
                  </a:rPr>
                </a:br>
                <a:r>
                  <a:rPr lang="en-GB" altLang="en-GB" sz="900">
                    <a:latin typeface="Helvetica" pitchFamily="34" charset="0"/>
                    <a:cs typeface="+mn-cs"/>
                  </a:rPr>
                  <a:t>1.373 x 1.113</a:t>
                </a:r>
                <a:br>
                  <a:rPr lang="en-GB" altLang="en-GB" sz="900">
                    <a:latin typeface="Helvetica" pitchFamily="34" charset="0"/>
                    <a:cs typeface="+mn-cs"/>
                  </a:rPr>
                </a:br>
                <a:r>
                  <a:rPr lang="en-GB" altLang="en-GB" sz="900">
                    <a:latin typeface="Helvetica" pitchFamily="34" charset="0"/>
                    <a:cs typeface="+mn-cs"/>
                  </a:rPr>
                  <a:t>150 dpi</a:t>
                </a:r>
              </a:p>
            </p:txBody>
          </p:sp>
        </p:grpSp>
        <p:grpSp>
          <p:nvGrpSpPr>
            <p:cNvPr id="5135" name="Group 25"/>
            <p:cNvGrpSpPr>
              <a:grpSpLocks/>
            </p:cNvGrpSpPr>
            <p:nvPr/>
          </p:nvGrpSpPr>
          <p:grpSpPr bwMode="auto">
            <a:xfrm>
              <a:off x="4969" y="2976"/>
              <a:ext cx="791" cy="642"/>
              <a:chOff x="0" y="3678"/>
              <a:chExt cx="791" cy="642"/>
            </a:xfrm>
          </p:grpSpPr>
          <p:sp>
            <p:nvSpPr>
              <p:cNvPr id="1146906" name="Rectangle 26"/>
              <p:cNvSpPr>
                <a:spLocks noChangeArrowheads="1"/>
              </p:cNvSpPr>
              <p:nvPr/>
            </p:nvSpPr>
            <p:spPr bwMode="auto">
              <a:xfrm>
                <a:off x="0" y="3678"/>
                <a:ext cx="791" cy="642"/>
              </a:xfrm>
              <a:prstGeom prst="rect">
                <a:avLst/>
              </a:prstGeom>
              <a:noFill/>
              <a:ln w="9525">
                <a:solidFill>
                  <a:schemeClr val="tx1"/>
                </a:solidFill>
                <a:prstDash val="dash"/>
                <a:miter lim="800000"/>
                <a:headEnd/>
                <a:tailEnd/>
              </a:ln>
              <a:effectLst/>
            </p:spPr>
            <p:txBody>
              <a:bodyPr wrap="none" anchor="ctr"/>
              <a:lstStyle/>
              <a:p>
                <a:pPr>
                  <a:lnSpc>
                    <a:spcPct val="80000"/>
                  </a:lnSpc>
                  <a:spcBef>
                    <a:spcPct val="20000"/>
                  </a:spcBef>
                  <a:buClr>
                    <a:srgbClr val="003893"/>
                  </a:buClr>
                  <a:defRPr/>
                </a:pPr>
                <a:endParaRPr lang="id-ID">
                  <a:cs typeface="+mn-cs"/>
                </a:endParaRPr>
              </a:p>
            </p:txBody>
          </p:sp>
          <p:sp>
            <p:nvSpPr>
              <p:cNvPr id="1146907" name="Text Box 27"/>
              <p:cNvSpPr txBox="1">
                <a:spLocks noChangeArrowheads="1"/>
              </p:cNvSpPr>
              <p:nvPr/>
            </p:nvSpPr>
            <p:spPr bwMode="auto">
              <a:xfrm>
                <a:off x="96" y="3792"/>
                <a:ext cx="576" cy="402"/>
              </a:xfrm>
              <a:prstGeom prst="rect">
                <a:avLst/>
              </a:prstGeom>
              <a:noFill/>
              <a:ln w="9525">
                <a:noFill/>
                <a:miter lim="800000"/>
                <a:headEnd/>
                <a:tailEnd/>
              </a:ln>
              <a:effectLst/>
            </p:spPr>
            <p:txBody>
              <a:bodyPr>
                <a:spAutoFit/>
              </a:bodyPr>
              <a:lstStyle/>
              <a:p>
                <a:pPr eaLnBrk="0" hangingPunct="0">
                  <a:spcBef>
                    <a:spcPct val="50000"/>
                  </a:spcBef>
                  <a:defRPr/>
                </a:pPr>
                <a:r>
                  <a:rPr lang="en-GB" altLang="en-GB" sz="900">
                    <a:latin typeface="Helvetica" pitchFamily="34" charset="0"/>
                    <a:cs typeface="+mn-cs"/>
                  </a:rPr>
                  <a:t>Image size: </a:t>
                </a:r>
                <a:br>
                  <a:rPr lang="en-GB" altLang="en-GB" sz="900">
                    <a:latin typeface="Helvetica" pitchFamily="34" charset="0"/>
                    <a:cs typeface="+mn-cs"/>
                  </a:rPr>
                </a:br>
                <a:r>
                  <a:rPr lang="en-GB" altLang="en-GB" sz="900">
                    <a:latin typeface="Helvetica" pitchFamily="34" charset="0"/>
                    <a:cs typeface="+mn-cs"/>
                  </a:rPr>
                  <a:t>pixel </a:t>
                </a:r>
                <a:br>
                  <a:rPr lang="en-GB" altLang="en-GB" sz="900">
                    <a:latin typeface="Helvetica" pitchFamily="34" charset="0"/>
                    <a:cs typeface="+mn-cs"/>
                  </a:rPr>
                </a:br>
                <a:r>
                  <a:rPr lang="en-GB" altLang="en-GB" sz="900">
                    <a:latin typeface="Helvetica" pitchFamily="34" charset="0"/>
                    <a:cs typeface="+mn-cs"/>
                  </a:rPr>
                  <a:t>206 x 167</a:t>
                </a:r>
                <a:br>
                  <a:rPr lang="en-GB" altLang="en-GB" sz="900">
                    <a:latin typeface="Helvetica" pitchFamily="34" charset="0"/>
                    <a:cs typeface="+mn-cs"/>
                  </a:rPr>
                </a:br>
                <a:r>
                  <a:rPr lang="en-GB" altLang="en-GB" sz="900">
                    <a:latin typeface="Helvetica" pitchFamily="34" charset="0"/>
                    <a:cs typeface="+mn-cs"/>
                  </a:rPr>
                  <a:t>150 dpi</a:t>
                </a:r>
              </a:p>
            </p:txBody>
          </p:sp>
        </p:grpSp>
      </p:grpSp>
      <p:pic>
        <p:nvPicPr>
          <p:cNvPr id="5127" name="Picture 28" descr="25mmlogo_top tab black"/>
          <p:cNvPicPr>
            <a:picLocks noChangeAspect="1" noChangeArrowheads="1"/>
          </p:cNvPicPr>
          <p:nvPr/>
        </p:nvPicPr>
        <p:blipFill>
          <a:blip r:embed="rId13" cstate="print">
            <a:lum contrast="30000"/>
          </a:blip>
          <a:srcRect/>
          <a:stretch>
            <a:fillRect/>
          </a:stretch>
        </p:blipFill>
        <p:spPr bwMode="auto">
          <a:xfrm>
            <a:off x="238125" y="0"/>
            <a:ext cx="723900" cy="1081088"/>
          </a:xfrm>
          <a:prstGeom prst="rect">
            <a:avLst/>
          </a:prstGeom>
          <a:noFill/>
          <a:ln w="9525">
            <a:noFill/>
            <a:miter lim="800000"/>
            <a:headEnd/>
            <a:tailEnd/>
          </a:ln>
        </p:spPr>
      </p:pic>
      <p:sp>
        <p:nvSpPr>
          <p:cNvPr id="1146909" name="Rectangle 29"/>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buClrTx/>
              <a:defRPr sz="1000">
                <a:latin typeface="Times" pitchFamily="18" charset="0"/>
                <a:cs typeface="+mn-cs"/>
              </a:defRPr>
            </a:lvl1pPr>
          </a:lstStyle>
          <a:p>
            <a:pPr>
              <a:defRPr/>
            </a:pPr>
            <a:r>
              <a:rPr lang="en-GB"/>
              <a:t>-</a:t>
            </a:r>
            <a:fld id="{C09CE44A-3AD8-4C59-8FF5-E86270544D5B}" type="slidenum">
              <a:rPr lang="en-GB"/>
              <a:pPr>
                <a:defRPr/>
              </a:pPr>
              <a:t>‹#›</a:t>
            </a:fld>
            <a:r>
              <a:rPr lang="en-GB"/>
              <a:t>-</a:t>
            </a:r>
          </a:p>
        </p:txBody>
      </p:sp>
    </p:spTree>
  </p:cSld>
  <p:clrMap bg1="lt1" tx1="dk1" bg2="lt2" tx2="dk2" accent1="accent1" accent2="accent2" accent3="accent3" accent4="accent4" accent5="accent5" accent6="accent6" hlink="hlink" folHlink="folHlink"/>
  <p:sldLayoutIdLst>
    <p:sldLayoutId id="2147484113" r:id="rId1"/>
    <p:sldLayoutId id="2147484114" r:id="rId2"/>
    <p:sldLayoutId id="2147484115" r:id="rId3"/>
    <p:sldLayoutId id="2147484116" r:id="rId4"/>
    <p:sldLayoutId id="2147484117" r:id="rId5"/>
    <p:sldLayoutId id="2147484118" r:id="rId6"/>
    <p:sldLayoutId id="2147484119" r:id="rId7"/>
    <p:sldLayoutId id="2147484120" r:id="rId8"/>
    <p:sldLayoutId id="2147484121" r:id="rId9"/>
    <p:sldLayoutId id="2147484122" r:id="rId10"/>
    <p:sldLayoutId id="2147484123" r:id="rId11"/>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l" rtl="0" eaLnBrk="0" fontAlgn="base" hangingPunct="0">
        <a:spcBef>
          <a:spcPct val="20000"/>
        </a:spcBef>
        <a:spcAft>
          <a:spcPct val="0"/>
        </a:spcAft>
        <a:buClr>
          <a:srgbClr val="C66005"/>
        </a:buClr>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lr>
          <a:srgbClr val="C66005"/>
        </a:buClr>
        <a:buChar char="•"/>
        <a:defRPr sz="2000">
          <a:solidFill>
            <a:schemeClr val="tx1"/>
          </a:solidFill>
          <a:latin typeface="+mn-lt"/>
        </a:defRPr>
      </a:lvl2pPr>
      <a:lvl3pPr marL="1143000" indent="-228600" algn="l" rtl="0" eaLnBrk="0" fontAlgn="base" hangingPunct="0">
        <a:spcBef>
          <a:spcPct val="20000"/>
        </a:spcBef>
        <a:spcAft>
          <a:spcPct val="0"/>
        </a:spcAft>
        <a:buClr>
          <a:srgbClr val="C66005"/>
        </a:buClr>
        <a:buChar char="•"/>
        <a:defRPr>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0" y="5840413"/>
            <a:ext cx="9144000" cy="1017587"/>
            <a:chOff x="0" y="3679"/>
            <a:chExt cx="5760" cy="641"/>
          </a:xfrm>
        </p:grpSpPr>
        <p:pic>
          <p:nvPicPr>
            <p:cNvPr id="6153" name="Picture 3" descr="Tiger"/>
            <p:cNvPicPr>
              <a:picLocks noChangeAspect="1" noChangeArrowheads="1"/>
            </p:cNvPicPr>
            <p:nvPr userDrawn="1"/>
          </p:nvPicPr>
          <p:blipFill>
            <a:blip r:embed="rId13" cstate="print"/>
            <a:srcRect/>
            <a:stretch>
              <a:fillRect/>
            </a:stretch>
          </p:blipFill>
          <p:spPr bwMode="auto">
            <a:xfrm>
              <a:off x="0" y="3679"/>
              <a:ext cx="791" cy="641"/>
            </a:xfrm>
            <a:prstGeom prst="rect">
              <a:avLst/>
            </a:prstGeom>
            <a:noFill/>
            <a:ln w="9525">
              <a:noFill/>
              <a:miter lim="800000"/>
              <a:headEnd/>
              <a:tailEnd/>
            </a:ln>
          </p:spPr>
        </p:pic>
        <p:pic>
          <p:nvPicPr>
            <p:cNvPr id="6154" name="Picture 4" descr="Wind"/>
            <p:cNvPicPr>
              <a:picLocks noChangeAspect="1" noChangeArrowheads="1"/>
            </p:cNvPicPr>
            <p:nvPr userDrawn="1"/>
          </p:nvPicPr>
          <p:blipFill>
            <a:blip r:embed="rId14" cstate="print"/>
            <a:srcRect/>
            <a:stretch>
              <a:fillRect/>
            </a:stretch>
          </p:blipFill>
          <p:spPr bwMode="auto">
            <a:xfrm>
              <a:off x="828" y="3679"/>
              <a:ext cx="791" cy="641"/>
            </a:xfrm>
            <a:prstGeom prst="rect">
              <a:avLst/>
            </a:prstGeom>
            <a:noFill/>
            <a:ln w="9525">
              <a:noFill/>
              <a:miter lim="800000"/>
              <a:headEnd/>
              <a:tailEnd/>
            </a:ln>
          </p:spPr>
        </p:pic>
        <p:pic>
          <p:nvPicPr>
            <p:cNvPr id="6155" name="Picture 5" descr="Wood"/>
            <p:cNvPicPr>
              <a:picLocks noChangeAspect="1" noChangeArrowheads="1"/>
            </p:cNvPicPr>
            <p:nvPr userDrawn="1"/>
          </p:nvPicPr>
          <p:blipFill>
            <a:blip r:embed="rId15" cstate="print"/>
            <a:srcRect/>
            <a:stretch>
              <a:fillRect/>
            </a:stretch>
          </p:blipFill>
          <p:spPr bwMode="auto">
            <a:xfrm>
              <a:off x="1656" y="3679"/>
              <a:ext cx="791" cy="641"/>
            </a:xfrm>
            <a:prstGeom prst="rect">
              <a:avLst/>
            </a:prstGeom>
            <a:noFill/>
            <a:ln w="9525">
              <a:noFill/>
              <a:miter lim="800000"/>
              <a:headEnd/>
              <a:tailEnd/>
            </a:ln>
          </p:spPr>
        </p:pic>
        <p:pic>
          <p:nvPicPr>
            <p:cNvPr id="6156" name="Picture 6" descr="Butter"/>
            <p:cNvPicPr>
              <a:picLocks noChangeAspect="1" noChangeArrowheads="1"/>
            </p:cNvPicPr>
            <p:nvPr userDrawn="1"/>
          </p:nvPicPr>
          <p:blipFill>
            <a:blip r:embed="rId16" cstate="print"/>
            <a:srcRect/>
            <a:stretch>
              <a:fillRect/>
            </a:stretch>
          </p:blipFill>
          <p:spPr bwMode="auto">
            <a:xfrm>
              <a:off x="2484" y="3679"/>
              <a:ext cx="791" cy="641"/>
            </a:xfrm>
            <a:prstGeom prst="rect">
              <a:avLst/>
            </a:prstGeom>
            <a:noFill/>
            <a:ln w="9525">
              <a:noFill/>
              <a:miter lim="800000"/>
              <a:headEnd/>
              <a:tailEnd/>
            </a:ln>
          </p:spPr>
        </p:pic>
        <p:pic>
          <p:nvPicPr>
            <p:cNvPr id="6157" name="Picture 7" descr="Fern"/>
            <p:cNvPicPr>
              <a:picLocks noChangeAspect="1" noChangeArrowheads="1"/>
            </p:cNvPicPr>
            <p:nvPr userDrawn="1"/>
          </p:nvPicPr>
          <p:blipFill>
            <a:blip r:embed="rId17" cstate="print"/>
            <a:srcRect/>
            <a:stretch>
              <a:fillRect/>
            </a:stretch>
          </p:blipFill>
          <p:spPr bwMode="auto">
            <a:xfrm>
              <a:off x="3312" y="3679"/>
              <a:ext cx="791" cy="641"/>
            </a:xfrm>
            <a:prstGeom prst="rect">
              <a:avLst/>
            </a:prstGeom>
            <a:noFill/>
            <a:ln w="9525">
              <a:noFill/>
              <a:miter lim="800000"/>
              <a:headEnd/>
              <a:tailEnd/>
            </a:ln>
          </p:spPr>
        </p:pic>
        <p:pic>
          <p:nvPicPr>
            <p:cNvPr id="6158" name="Picture 8" descr="Eyes"/>
            <p:cNvPicPr>
              <a:picLocks noChangeAspect="1" noChangeArrowheads="1"/>
            </p:cNvPicPr>
            <p:nvPr userDrawn="1"/>
          </p:nvPicPr>
          <p:blipFill>
            <a:blip r:embed="rId18" cstate="print"/>
            <a:srcRect/>
            <a:stretch>
              <a:fillRect/>
            </a:stretch>
          </p:blipFill>
          <p:spPr bwMode="auto">
            <a:xfrm>
              <a:off x="4140" y="3679"/>
              <a:ext cx="791" cy="641"/>
            </a:xfrm>
            <a:prstGeom prst="rect">
              <a:avLst/>
            </a:prstGeom>
            <a:noFill/>
            <a:ln w="9525">
              <a:noFill/>
              <a:miter lim="800000"/>
              <a:headEnd/>
              <a:tailEnd/>
            </a:ln>
          </p:spPr>
        </p:pic>
        <p:pic>
          <p:nvPicPr>
            <p:cNvPr id="6159" name="Picture 9" descr="Dolphins"/>
            <p:cNvPicPr>
              <a:picLocks noChangeAspect="1" noChangeArrowheads="1"/>
            </p:cNvPicPr>
            <p:nvPr userDrawn="1"/>
          </p:nvPicPr>
          <p:blipFill>
            <a:blip r:embed="rId19" cstate="print"/>
            <a:srcRect/>
            <a:stretch>
              <a:fillRect/>
            </a:stretch>
          </p:blipFill>
          <p:spPr bwMode="auto">
            <a:xfrm>
              <a:off x="4969" y="3679"/>
              <a:ext cx="791" cy="641"/>
            </a:xfrm>
            <a:prstGeom prst="rect">
              <a:avLst/>
            </a:prstGeom>
            <a:noFill/>
            <a:ln w="9525">
              <a:noFill/>
              <a:miter lim="800000"/>
              <a:headEnd/>
              <a:tailEnd/>
            </a:ln>
          </p:spPr>
        </p:pic>
      </p:grpSp>
      <p:sp>
        <p:nvSpPr>
          <p:cNvPr id="6147" name="Rectangle 10"/>
          <p:cNvSpPr>
            <a:spLocks noGrp="1" noChangeArrowheads="1"/>
          </p:cNvSpPr>
          <p:nvPr>
            <p:ph type="title"/>
          </p:nvPr>
        </p:nvSpPr>
        <p:spPr bwMode="auto">
          <a:xfrm>
            <a:off x="2025650" y="3449638"/>
            <a:ext cx="5092700" cy="519112"/>
          </a:xfrm>
          <a:prstGeom prst="rect">
            <a:avLst/>
          </a:prstGeom>
          <a:noFill/>
          <a:ln w="9525">
            <a:noFill/>
            <a:miter lim="800000"/>
            <a:headEnd/>
            <a:tailEnd/>
          </a:ln>
        </p:spPr>
        <p:txBody>
          <a:bodyPr vert="horz" wrap="none" lIns="91440" tIns="45720" rIns="91440" bIns="45720" numCol="1" anchor="ctr" anchorCtr="0" compatLnSpc="1">
            <a:prstTxWarp prst="textNoShape">
              <a:avLst/>
            </a:prstTxWarp>
            <a:spAutoFit/>
          </a:bodyPr>
          <a:lstStyle/>
          <a:p>
            <a:pPr lvl="0"/>
            <a:r>
              <a:rPr lang="en-GB" smtClean="0"/>
              <a:t>Click to edit Master title style</a:t>
            </a:r>
          </a:p>
        </p:txBody>
      </p:sp>
      <p:sp>
        <p:nvSpPr>
          <p:cNvPr id="6148" name="Rectangle 11"/>
          <p:cNvSpPr>
            <a:spLocks noGrp="1" noChangeArrowheads="1"/>
          </p:cNvSpPr>
          <p:nvPr>
            <p:ph type="body" idx="1"/>
          </p:nvPr>
        </p:nvSpPr>
        <p:spPr bwMode="auto">
          <a:xfrm>
            <a:off x="250825" y="4149725"/>
            <a:ext cx="8634413" cy="13684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endParaRPr lang="en-GB" smtClean="0"/>
          </a:p>
        </p:txBody>
      </p:sp>
      <p:pic>
        <p:nvPicPr>
          <p:cNvPr id="6149" name="Picture 12" descr="20lockupblktoptab"/>
          <p:cNvPicPr>
            <a:picLocks noChangeAspect="1" noChangeArrowheads="1"/>
          </p:cNvPicPr>
          <p:nvPr/>
        </p:nvPicPr>
        <p:blipFill>
          <a:blip r:embed="rId20" cstate="print">
            <a:lum contrast="42000"/>
          </a:blip>
          <a:srcRect/>
          <a:stretch>
            <a:fillRect/>
          </a:stretch>
        </p:blipFill>
        <p:spPr bwMode="auto">
          <a:xfrm>
            <a:off x="228600" y="-1588"/>
            <a:ext cx="2438400" cy="1104901"/>
          </a:xfrm>
          <a:prstGeom prst="rect">
            <a:avLst/>
          </a:prstGeom>
          <a:noFill/>
          <a:ln w="9525">
            <a:noFill/>
            <a:miter lim="800000"/>
            <a:headEnd/>
            <a:tailEnd/>
          </a:ln>
        </p:spPr>
      </p:pic>
      <p:pic>
        <p:nvPicPr>
          <p:cNvPr id="6150" name="Picture 13" descr="pandaurl2"/>
          <p:cNvPicPr>
            <a:picLocks noChangeAspect="1" noChangeArrowheads="1"/>
          </p:cNvPicPr>
          <p:nvPr/>
        </p:nvPicPr>
        <p:blipFill>
          <a:blip r:embed="rId21" cstate="print">
            <a:lum contrast="48000"/>
          </a:blip>
          <a:srcRect/>
          <a:stretch>
            <a:fillRect/>
          </a:stretch>
        </p:blipFill>
        <p:spPr bwMode="auto">
          <a:xfrm>
            <a:off x="3014663" y="1941513"/>
            <a:ext cx="3416300" cy="1435100"/>
          </a:xfrm>
          <a:prstGeom prst="rect">
            <a:avLst/>
          </a:prstGeom>
          <a:noFill/>
          <a:ln w="9525">
            <a:noFill/>
            <a:miter lim="800000"/>
            <a:headEnd/>
            <a:tailEnd/>
          </a:ln>
        </p:spPr>
      </p:pic>
      <p:sp>
        <p:nvSpPr>
          <p:cNvPr id="1147918" name="Text Box 14"/>
          <p:cNvSpPr txBox="1">
            <a:spLocks noChangeArrowheads="1"/>
          </p:cNvSpPr>
          <p:nvPr/>
        </p:nvSpPr>
        <p:spPr bwMode="auto">
          <a:xfrm>
            <a:off x="382588" y="5665788"/>
            <a:ext cx="8347075" cy="190500"/>
          </a:xfrm>
          <a:prstGeom prst="rect">
            <a:avLst/>
          </a:prstGeom>
          <a:noFill/>
          <a:ln w="9525" algn="ctr">
            <a:noFill/>
            <a:miter lim="800000"/>
            <a:headEnd/>
            <a:tailEnd/>
          </a:ln>
          <a:effectLst/>
        </p:spPr>
        <p:txBody>
          <a:bodyPr wrap="none">
            <a:spAutoFit/>
          </a:bodyPr>
          <a:lstStyle/>
          <a:p>
            <a:pPr>
              <a:lnSpc>
                <a:spcPct val="80000"/>
              </a:lnSpc>
              <a:spcBef>
                <a:spcPct val="20000"/>
              </a:spcBef>
              <a:buClr>
                <a:srgbClr val="003893"/>
              </a:buClr>
              <a:defRPr/>
            </a:pPr>
            <a:r>
              <a:rPr lang="en-GB" sz="800">
                <a:solidFill>
                  <a:schemeClr val="bg2"/>
                </a:solidFill>
                <a:cs typeface="+mn-cs"/>
              </a:rPr>
              <a:t>© 2005, WWF. All photographs used in the footers of this presentations are copyright protected and courtesy of the WWF-Canon Photo Database and the respective photographers.</a:t>
            </a:r>
          </a:p>
        </p:txBody>
      </p:sp>
      <p:sp>
        <p:nvSpPr>
          <p:cNvPr id="1147919" name="Rectangle 15"/>
          <p:cNvSpPr>
            <a:spLocks noGrp="1" noChangeArrowheads="1"/>
          </p:cNvSpPr>
          <p:nvPr>
            <p:ph type="sldNum" sz="quarter" idx="4"/>
          </p:nvPr>
        </p:nvSpPr>
        <p:spPr bwMode="auto">
          <a:xfrm>
            <a:off x="7010400" y="0"/>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lnSpc>
                <a:spcPct val="100000"/>
              </a:lnSpc>
              <a:spcBef>
                <a:spcPct val="0"/>
              </a:spcBef>
              <a:buClrTx/>
              <a:defRPr sz="1000">
                <a:latin typeface="Times" pitchFamily="18" charset="0"/>
                <a:cs typeface="+mn-cs"/>
              </a:defRPr>
            </a:lvl1pPr>
          </a:lstStyle>
          <a:p>
            <a:pPr>
              <a:defRPr/>
            </a:pPr>
            <a:r>
              <a:rPr lang="en-GB"/>
              <a:t>-</a:t>
            </a:r>
            <a:fld id="{60D3184A-A032-4C12-AE28-77AF2748D42E}" type="slidenum">
              <a:rPr lang="en-GB"/>
              <a:pPr>
                <a:defRPr/>
              </a:pPr>
              <a:t>‹#›</a:t>
            </a:fld>
            <a:r>
              <a:rPr lang="en-GB"/>
              <a:t>-</a:t>
            </a:r>
          </a:p>
        </p:txBody>
      </p:sp>
    </p:spTree>
  </p:cSld>
  <p:clrMap bg1="lt1" tx1="dk1" bg2="lt2" tx2="dk2" accent1="accent1" accent2="accent2" accent3="accent3" accent4="accent4" accent5="accent5" accent6="accent6" hlink="hlink" folHlink="folHlink"/>
  <p:sldLayoutIdLst>
    <p:sldLayoutId id="2147484124" r:id="rId1"/>
    <p:sldLayoutId id="2147484125" r:id="rId2"/>
    <p:sldLayoutId id="2147484126" r:id="rId3"/>
    <p:sldLayoutId id="2147484127" r:id="rId4"/>
    <p:sldLayoutId id="2147484128" r:id="rId5"/>
    <p:sldLayoutId id="2147484129" r:id="rId6"/>
    <p:sldLayoutId id="2147484130" r:id="rId7"/>
    <p:sldLayoutId id="2147484131" r:id="rId8"/>
    <p:sldLayoutId id="2147484132" r:id="rId9"/>
    <p:sldLayoutId id="2147484133" r:id="rId10"/>
    <p:sldLayoutId id="2147484134" r:id="rId11"/>
  </p:sldLayoutIdLst>
  <p:hf sldNum="0" hdr="0" dt="0"/>
  <p:txStyles>
    <p:titleStyle>
      <a:lvl1pPr algn="ctr" rtl="0" eaLnBrk="0" fontAlgn="base" hangingPunct="0">
        <a:spcBef>
          <a:spcPct val="0"/>
        </a:spcBef>
        <a:spcAft>
          <a:spcPct val="0"/>
        </a:spcAft>
        <a:defRPr sz="2800" b="1">
          <a:solidFill>
            <a:schemeClr val="tx2"/>
          </a:solidFill>
          <a:latin typeface="+mj-lt"/>
          <a:ea typeface="+mj-ea"/>
          <a:cs typeface="+mj-cs"/>
        </a:defRPr>
      </a:lvl1pPr>
      <a:lvl2pPr algn="ctr" rtl="0" eaLnBrk="0" fontAlgn="base" hangingPunct="0">
        <a:spcBef>
          <a:spcPct val="0"/>
        </a:spcBef>
        <a:spcAft>
          <a:spcPct val="0"/>
        </a:spcAft>
        <a:defRPr sz="2800" b="1">
          <a:solidFill>
            <a:schemeClr val="tx2"/>
          </a:solidFill>
          <a:latin typeface="Arial" charset="0"/>
        </a:defRPr>
      </a:lvl2pPr>
      <a:lvl3pPr algn="ctr" rtl="0" eaLnBrk="0" fontAlgn="base" hangingPunct="0">
        <a:spcBef>
          <a:spcPct val="0"/>
        </a:spcBef>
        <a:spcAft>
          <a:spcPct val="0"/>
        </a:spcAft>
        <a:defRPr sz="2800" b="1">
          <a:solidFill>
            <a:schemeClr val="tx2"/>
          </a:solidFill>
          <a:latin typeface="Arial" charset="0"/>
        </a:defRPr>
      </a:lvl3pPr>
      <a:lvl4pPr algn="ctr" rtl="0" eaLnBrk="0" fontAlgn="base" hangingPunct="0">
        <a:spcBef>
          <a:spcPct val="0"/>
        </a:spcBef>
        <a:spcAft>
          <a:spcPct val="0"/>
        </a:spcAft>
        <a:defRPr sz="2800" b="1">
          <a:solidFill>
            <a:schemeClr val="tx2"/>
          </a:solidFill>
          <a:latin typeface="Arial" charset="0"/>
        </a:defRPr>
      </a:lvl4pPr>
      <a:lvl5pPr algn="ctr" rtl="0" eaLnBrk="0" fontAlgn="base" hangingPunct="0">
        <a:spcBef>
          <a:spcPct val="0"/>
        </a:spcBef>
        <a:spcAft>
          <a:spcPct val="0"/>
        </a:spcAft>
        <a:defRPr sz="2800" b="1">
          <a:solidFill>
            <a:schemeClr val="tx2"/>
          </a:solidFill>
          <a:latin typeface="Arial" charset="0"/>
        </a:defRPr>
      </a:lvl5pPr>
      <a:lvl6pPr marL="457200" algn="ctr" rtl="0" fontAlgn="base">
        <a:spcBef>
          <a:spcPct val="0"/>
        </a:spcBef>
        <a:spcAft>
          <a:spcPct val="0"/>
        </a:spcAft>
        <a:defRPr sz="2800" b="1">
          <a:solidFill>
            <a:schemeClr val="tx2"/>
          </a:solidFill>
          <a:latin typeface="Arial" charset="0"/>
        </a:defRPr>
      </a:lvl6pPr>
      <a:lvl7pPr marL="914400" algn="ctr" rtl="0" fontAlgn="base">
        <a:spcBef>
          <a:spcPct val="0"/>
        </a:spcBef>
        <a:spcAft>
          <a:spcPct val="0"/>
        </a:spcAft>
        <a:defRPr sz="2800" b="1">
          <a:solidFill>
            <a:schemeClr val="tx2"/>
          </a:solidFill>
          <a:latin typeface="Arial" charset="0"/>
        </a:defRPr>
      </a:lvl7pPr>
      <a:lvl8pPr marL="1371600" algn="ctr" rtl="0" fontAlgn="base">
        <a:spcBef>
          <a:spcPct val="0"/>
        </a:spcBef>
        <a:spcAft>
          <a:spcPct val="0"/>
        </a:spcAft>
        <a:defRPr sz="2800" b="1">
          <a:solidFill>
            <a:schemeClr val="tx2"/>
          </a:solidFill>
          <a:latin typeface="Arial" charset="0"/>
        </a:defRPr>
      </a:lvl8pPr>
      <a:lvl9pPr marL="1828800" algn="ctr" rtl="0" fontAlgn="base">
        <a:spcBef>
          <a:spcPct val="0"/>
        </a:spcBef>
        <a:spcAft>
          <a:spcPct val="0"/>
        </a:spcAft>
        <a:defRPr sz="2800" b="1">
          <a:solidFill>
            <a:schemeClr val="tx2"/>
          </a:solidFill>
          <a:latin typeface="Arial" charset="0"/>
        </a:defRPr>
      </a:lvl9pPr>
    </p:titleStyle>
    <p:bodyStyle>
      <a:lvl1pPr marL="342900" indent="-342900" algn="ctr" rtl="0" eaLnBrk="0" fontAlgn="base" hangingPunct="0">
        <a:spcBef>
          <a:spcPct val="20000"/>
        </a:spcBef>
        <a:spcAft>
          <a:spcPct val="0"/>
        </a:spcAft>
        <a:defRPr sz="20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 Id="rId9" Type="http://schemas.openxmlformats.org/officeDocument/2006/relationships/image" Target="../media/image38.jpeg"/></Relationships>
</file>

<file path=ppt/slides/_rels/slide6.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panda.org/coraltriangle/tunathinktank"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ChangeArrowheads="1"/>
          </p:cNvSpPr>
          <p:nvPr/>
        </p:nvSpPr>
        <p:spPr bwMode="auto">
          <a:xfrm>
            <a:off x="2203450" y="166688"/>
            <a:ext cx="4672013" cy="2038350"/>
          </a:xfrm>
          <a:prstGeom prst="rect">
            <a:avLst/>
          </a:prstGeom>
          <a:noFill/>
          <a:ln w="9525">
            <a:noFill/>
            <a:miter lim="800000"/>
            <a:headEnd/>
            <a:tailEnd/>
          </a:ln>
          <a:effectLst/>
        </p:spPr>
        <p:txBody>
          <a:bodyPr wrap="none" tIns="152352" bIns="38088" anchor="ctr">
            <a:spAutoFit/>
          </a:bodyPr>
          <a:lstStyle/>
          <a:p>
            <a:pPr indent="449263" algn="ctr">
              <a:defRPr/>
            </a:pPr>
            <a:r>
              <a:rPr lang="en-US" sz="4000" b="1" dirty="0">
                <a:solidFill>
                  <a:schemeClr val="bg1"/>
                </a:solidFill>
                <a:latin typeface="+mj-lt"/>
                <a:cs typeface="Arial" pitchFamily="34" charset="0"/>
              </a:rPr>
              <a:t>T</a:t>
            </a:r>
            <a:r>
              <a:rPr lang="en-US" sz="4000" b="1" dirty="0" bmk="">
                <a:solidFill>
                  <a:schemeClr val="bg1"/>
                </a:solidFill>
                <a:latin typeface="+mj-lt"/>
                <a:cs typeface="Arial" pitchFamily="34" charset="0"/>
              </a:rPr>
              <a:t>UNA THINK TANK</a:t>
            </a:r>
            <a:endParaRPr lang="nl-NL" sz="4000" b="1" dirty="0">
              <a:solidFill>
                <a:schemeClr val="bg1"/>
              </a:solidFill>
              <a:latin typeface="+mj-lt"/>
              <a:cs typeface="Arial" pitchFamily="34" charset="0"/>
            </a:endParaRPr>
          </a:p>
          <a:p>
            <a:pPr indent="449263" algn="ctr" eaLnBrk="0" hangingPunct="0">
              <a:defRPr/>
            </a:pPr>
            <a:r>
              <a:rPr lang="en-US" sz="4000" dirty="0">
                <a:solidFill>
                  <a:schemeClr val="bg1"/>
                </a:solidFill>
                <a:latin typeface="+mj-lt"/>
                <a:ea typeface="Times New Roman" pitchFamily="18" charset="0"/>
                <a:cs typeface="Times New Roman" pitchFamily="18" charset="0"/>
              </a:rPr>
              <a:t>SUMMARY REPORT</a:t>
            </a:r>
            <a:endParaRPr lang="id-ID" sz="4000" dirty="0">
              <a:solidFill>
                <a:schemeClr val="bg1"/>
              </a:solidFill>
              <a:latin typeface="+mj-lt"/>
              <a:cs typeface="Arial" pitchFamily="34" charset="0"/>
            </a:endParaRPr>
          </a:p>
          <a:p>
            <a:pPr indent="449263" algn="ctr" eaLnBrk="0" hangingPunct="0">
              <a:defRPr/>
            </a:pPr>
            <a:endParaRPr lang="id-ID" sz="4000" dirty="0">
              <a:solidFill>
                <a:schemeClr val="bg1"/>
              </a:solidFill>
              <a:latin typeface="+mj-lt"/>
              <a:cs typeface="Arial" pitchFamily="34" charset="0"/>
            </a:endParaRPr>
          </a:p>
        </p:txBody>
      </p:sp>
      <p:pic>
        <p:nvPicPr>
          <p:cNvPr id="76803" name="Picture 1" descr="TTTfishsculpture"/>
          <p:cNvPicPr>
            <a:picLocks noChangeAspect="1" noChangeArrowheads="1"/>
          </p:cNvPicPr>
          <p:nvPr/>
        </p:nvPicPr>
        <p:blipFill>
          <a:blip r:embed="rId3" cstate="print"/>
          <a:srcRect/>
          <a:stretch>
            <a:fillRect/>
          </a:stretch>
        </p:blipFill>
        <p:spPr bwMode="auto">
          <a:xfrm>
            <a:off x="2987675" y="1628775"/>
            <a:ext cx="3529013" cy="2339975"/>
          </a:xfrm>
          <a:prstGeom prst="rect">
            <a:avLst/>
          </a:prstGeom>
          <a:noFill/>
          <a:ln w="9525">
            <a:noFill/>
            <a:miter lim="800000"/>
            <a:headEnd/>
            <a:tailEnd/>
          </a:ln>
        </p:spPr>
      </p:pic>
      <p:sp>
        <p:nvSpPr>
          <p:cNvPr id="2051" name="Rectangle 3"/>
          <p:cNvSpPr>
            <a:spLocks noChangeArrowheads="1"/>
          </p:cNvSpPr>
          <p:nvPr/>
        </p:nvSpPr>
        <p:spPr bwMode="auto">
          <a:xfrm>
            <a:off x="596900" y="3303588"/>
            <a:ext cx="8151813" cy="3324225"/>
          </a:xfrm>
          <a:prstGeom prst="rect">
            <a:avLst/>
          </a:prstGeom>
          <a:noFill/>
          <a:ln w="9525">
            <a:noFill/>
            <a:miter lim="800000"/>
            <a:headEnd/>
            <a:tailEnd/>
          </a:ln>
          <a:effectLst/>
        </p:spPr>
        <p:txBody>
          <a:bodyPr wrap="none" anchor="ctr">
            <a:spAutoFit/>
          </a:bodyPr>
          <a:lstStyle/>
          <a:p>
            <a:pPr algn="ctr">
              <a:defRPr/>
            </a:pPr>
            <a:r>
              <a:rPr lang="nl-NL" dirty="0">
                <a:solidFill>
                  <a:schemeClr val="bg1"/>
                </a:solidFill>
                <a:latin typeface="+mj-lt"/>
                <a:ea typeface="Times New Roman" pitchFamily="18" charset="0"/>
                <a:cs typeface="Times New Roman" pitchFamily="18" charset="0"/>
              </a:rPr>
              <a:t/>
            </a:r>
            <a:br>
              <a:rPr lang="nl-NL" dirty="0">
                <a:solidFill>
                  <a:schemeClr val="bg1"/>
                </a:solidFill>
                <a:latin typeface="+mj-lt"/>
                <a:ea typeface="Times New Roman" pitchFamily="18" charset="0"/>
                <a:cs typeface="Times New Roman" pitchFamily="18" charset="0"/>
              </a:rPr>
            </a:br>
            <a:endParaRPr lang="id-ID" dirty="0">
              <a:solidFill>
                <a:schemeClr val="bg1"/>
              </a:solidFill>
              <a:latin typeface="+mj-lt"/>
              <a:cs typeface="Arial" pitchFamily="34" charset="0"/>
            </a:endParaRPr>
          </a:p>
          <a:p>
            <a:pPr algn="ctr" eaLnBrk="0" hangingPunct="0">
              <a:defRPr/>
            </a:pPr>
            <a:r>
              <a:rPr lang="id-ID" altLang="zh-TW" dirty="0">
                <a:solidFill>
                  <a:schemeClr val="bg1"/>
                </a:solidFill>
                <a:latin typeface="+mj-lt"/>
                <a:cs typeface="Times New Roman" pitchFamily="18" charset="0"/>
              </a:rPr>
              <a:t>August 31, </a:t>
            </a:r>
            <a:r>
              <a:rPr lang="en-US" altLang="zh-TW" dirty="0">
                <a:solidFill>
                  <a:schemeClr val="bg1"/>
                </a:solidFill>
                <a:latin typeface="+mj-lt"/>
                <a:cs typeface="Times New Roman" pitchFamily="18" charset="0"/>
              </a:rPr>
              <a:t>September 1 and 2, 2010.</a:t>
            </a:r>
            <a:endParaRPr lang="id-ID" altLang="zh-TW" dirty="0">
              <a:solidFill>
                <a:schemeClr val="bg1"/>
              </a:solidFill>
              <a:latin typeface="+mj-lt"/>
              <a:cs typeface="Arial" pitchFamily="34" charset="0"/>
            </a:endParaRPr>
          </a:p>
          <a:p>
            <a:pPr algn="ctr" eaLnBrk="0" hangingPunct="0">
              <a:defRPr/>
            </a:pPr>
            <a:r>
              <a:rPr lang="en-US" altLang="zh-TW" dirty="0">
                <a:solidFill>
                  <a:schemeClr val="bg1"/>
                </a:solidFill>
                <a:latin typeface="+mj-lt"/>
                <a:cs typeface="Times New Roman" pitchFamily="18" charset="0"/>
              </a:rPr>
              <a:t>Hosted by </a:t>
            </a:r>
            <a:endParaRPr lang="id-ID" altLang="zh-TW" dirty="0">
              <a:solidFill>
                <a:schemeClr val="bg1"/>
              </a:solidFill>
              <a:latin typeface="+mj-lt"/>
              <a:cs typeface="Times New Roman" pitchFamily="18" charset="0"/>
            </a:endParaRPr>
          </a:p>
          <a:p>
            <a:pPr algn="ctr" eaLnBrk="0" hangingPunct="0">
              <a:defRPr/>
            </a:pPr>
            <a:r>
              <a:rPr lang="en-US" altLang="zh-TW" dirty="0" err="1">
                <a:solidFill>
                  <a:schemeClr val="bg1"/>
                </a:solidFill>
                <a:latin typeface="+mj-lt"/>
                <a:cs typeface="Times New Roman" pitchFamily="18" charset="0"/>
              </a:rPr>
              <a:t>Wageningen</a:t>
            </a:r>
            <a:r>
              <a:rPr lang="en-US" altLang="zh-TW" dirty="0">
                <a:solidFill>
                  <a:schemeClr val="bg1"/>
                </a:solidFill>
                <a:latin typeface="+mj-lt"/>
                <a:cs typeface="Times New Roman" pitchFamily="18" charset="0"/>
              </a:rPr>
              <a:t> University and the WWF Coral Triangle Programme</a:t>
            </a:r>
            <a:endParaRPr lang="id-ID" altLang="zh-TW" dirty="0">
              <a:solidFill>
                <a:schemeClr val="bg1"/>
              </a:solidFill>
              <a:latin typeface="+mj-lt"/>
              <a:cs typeface="Arial" pitchFamily="34" charset="0"/>
            </a:endParaRPr>
          </a:p>
          <a:p>
            <a:pPr algn="ctr" eaLnBrk="0" hangingPunct="0">
              <a:defRPr/>
            </a:pPr>
            <a:r>
              <a:rPr lang="en-US" altLang="zh-TW" sz="2000" dirty="0">
                <a:solidFill>
                  <a:schemeClr val="bg1"/>
                </a:solidFill>
                <a:latin typeface="+mj-lt"/>
                <a:cs typeface="Times New Roman" pitchFamily="18" charset="0"/>
              </a:rPr>
              <a:t>Organizing committee</a:t>
            </a:r>
            <a:r>
              <a:rPr lang="en-US" altLang="zh-TW" dirty="0">
                <a:solidFill>
                  <a:schemeClr val="bg1"/>
                </a:solidFill>
                <a:latin typeface="+mj-lt"/>
                <a:cs typeface="Times New Roman" pitchFamily="18" charset="0"/>
              </a:rPr>
              <a:t> </a:t>
            </a:r>
            <a:endParaRPr lang="id-ID" altLang="zh-TW" dirty="0">
              <a:solidFill>
                <a:schemeClr val="bg1"/>
              </a:solidFill>
              <a:latin typeface="+mj-lt"/>
              <a:cs typeface="Arial" pitchFamily="34" charset="0"/>
            </a:endParaRPr>
          </a:p>
          <a:p>
            <a:pPr algn="ctr" eaLnBrk="0" hangingPunct="0">
              <a:defRPr/>
            </a:pPr>
            <a:r>
              <a:rPr lang="en-US" altLang="zh-TW" sz="1400" dirty="0">
                <a:solidFill>
                  <a:schemeClr val="bg1"/>
                </a:solidFill>
                <a:latin typeface="+mj-lt"/>
                <a:cs typeface="Times New Roman" pitchFamily="18" charset="0"/>
              </a:rPr>
              <a:t>Lida Pet-Soede, Jose Ingles, </a:t>
            </a:r>
            <a:r>
              <a:rPr lang="en-US" altLang="zh-TW" sz="1400" dirty="0">
                <a:solidFill>
                  <a:schemeClr val="bg1"/>
                </a:solidFill>
                <a:latin typeface="+mj-lt"/>
                <a:ea typeface="Times New Roman" pitchFamily="18" charset="0"/>
                <a:cs typeface="Times New Roman" pitchFamily="18" charset="0"/>
              </a:rPr>
              <a:t>Vishwanie Maharaj, </a:t>
            </a:r>
            <a:br>
              <a:rPr lang="en-US" altLang="zh-TW" sz="1400" dirty="0">
                <a:solidFill>
                  <a:schemeClr val="bg1"/>
                </a:solidFill>
                <a:latin typeface="+mj-lt"/>
                <a:ea typeface="Times New Roman" pitchFamily="18" charset="0"/>
                <a:cs typeface="Times New Roman" pitchFamily="18" charset="0"/>
              </a:rPr>
            </a:br>
            <a:r>
              <a:rPr lang="en-US" altLang="zh-TW" sz="1400" dirty="0">
                <a:solidFill>
                  <a:schemeClr val="bg1"/>
                </a:solidFill>
                <a:latin typeface="+mj-lt"/>
                <a:ea typeface="Times New Roman" pitchFamily="18" charset="0"/>
                <a:cs typeface="Times New Roman" pitchFamily="18" charset="0"/>
              </a:rPr>
              <a:t>Paul van Zwieten and Simon Bush</a:t>
            </a:r>
            <a:endParaRPr lang="id-ID" altLang="zh-TW" sz="1400" dirty="0">
              <a:solidFill>
                <a:schemeClr val="bg1"/>
              </a:solidFill>
              <a:latin typeface="+mj-lt"/>
              <a:cs typeface="Arial" pitchFamily="34" charset="0"/>
            </a:endParaRPr>
          </a:p>
          <a:p>
            <a:pPr algn="ctr" eaLnBrk="0" hangingPunct="0">
              <a:defRPr/>
            </a:pPr>
            <a:r>
              <a:rPr lang="id-ID" altLang="zh-TW" sz="2000" dirty="0">
                <a:solidFill>
                  <a:schemeClr val="bg1"/>
                </a:solidFill>
                <a:latin typeface="+mj-lt"/>
                <a:ea typeface="Times New Roman" pitchFamily="18" charset="0"/>
                <a:cs typeface="Times New Roman" pitchFamily="18" charset="0"/>
              </a:rPr>
              <a:t>Facilitators</a:t>
            </a:r>
            <a:endParaRPr lang="id-ID" altLang="zh-TW" sz="2000" dirty="0">
              <a:solidFill>
                <a:schemeClr val="bg1"/>
              </a:solidFill>
              <a:latin typeface="+mj-lt"/>
              <a:cs typeface="Arial" pitchFamily="34" charset="0"/>
            </a:endParaRPr>
          </a:p>
          <a:p>
            <a:pPr algn="ctr" eaLnBrk="0" hangingPunct="0">
              <a:defRPr/>
            </a:pPr>
            <a:r>
              <a:rPr lang="id-ID" altLang="zh-TW" sz="1400" dirty="0">
                <a:solidFill>
                  <a:schemeClr val="bg1"/>
                </a:solidFill>
                <a:latin typeface="+mj-lt"/>
                <a:ea typeface="Times New Roman" pitchFamily="18" charset="0"/>
                <a:cs typeface="Times New Roman" pitchFamily="18" charset="0"/>
              </a:rPr>
              <a:t>Martin Kalungu-Banda and Emil Sumirat</a:t>
            </a:r>
            <a:r>
              <a:rPr lang="id-ID" altLang="zh-TW" sz="1400" dirty="0">
                <a:solidFill>
                  <a:schemeClr val="bg1"/>
                </a:solidFill>
                <a:latin typeface="+mj-lt"/>
                <a:cs typeface="Arial" pitchFamily="34" charset="0"/>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77826" name="Picture 17" descr="triangle map 3.jpg"/>
          <p:cNvPicPr>
            <a:picLocks noChangeAspect="1"/>
          </p:cNvPicPr>
          <p:nvPr/>
        </p:nvPicPr>
        <p:blipFill>
          <a:blip r:embed="rId3" cstate="print"/>
          <a:srcRect/>
          <a:stretch>
            <a:fillRect/>
          </a:stretch>
        </p:blipFill>
        <p:spPr bwMode="auto">
          <a:xfrm>
            <a:off x="0" y="1428750"/>
            <a:ext cx="9144000" cy="5235575"/>
          </a:xfrm>
          <a:prstGeom prst="rect">
            <a:avLst/>
          </a:prstGeom>
          <a:noFill/>
          <a:ln w="9525">
            <a:noFill/>
            <a:miter lim="800000"/>
            <a:headEnd/>
            <a:tailEnd/>
          </a:ln>
        </p:spPr>
      </p:pic>
      <p:sp>
        <p:nvSpPr>
          <p:cNvPr id="26" name="Line 3"/>
          <p:cNvSpPr>
            <a:spLocks noChangeShapeType="1"/>
          </p:cNvSpPr>
          <p:nvPr/>
        </p:nvSpPr>
        <p:spPr bwMode="auto">
          <a:xfrm>
            <a:off x="2438400" y="5486400"/>
            <a:ext cx="4267200" cy="0"/>
          </a:xfrm>
          <a:prstGeom prst="line">
            <a:avLst/>
          </a:prstGeom>
          <a:noFill/>
          <a:ln w="127000">
            <a:solidFill>
              <a:srgbClr val="C00000"/>
            </a:solidFill>
            <a:round/>
            <a:headEnd type="oval" w="med" len="med"/>
            <a:tailEnd type="triangle" w="lg" len="lg"/>
          </a:ln>
          <a:effectLst/>
        </p:spPr>
        <p:txBody>
          <a:bodyPr/>
          <a:lstStyle/>
          <a:p>
            <a:pPr eaLnBrk="0" hangingPunct="0">
              <a:defRPr/>
            </a:pPr>
            <a:endParaRPr lang="en-US" sz="1800" dirty="0">
              <a:latin typeface="+mn-lt"/>
              <a:cs typeface="+mn-cs"/>
            </a:endParaRPr>
          </a:p>
        </p:txBody>
      </p:sp>
      <p:grpSp>
        <p:nvGrpSpPr>
          <p:cNvPr id="77828" name="Group 17"/>
          <p:cNvGrpSpPr>
            <a:grpSpLocks/>
          </p:cNvGrpSpPr>
          <p:nvPr/>
        </p:nvGrpSpPr>
        <p:grpSpPr bwMode="auto">
          <a:xfrm>
            <a:off x="239713" y="4495800"/>
            <a:ext cx="1828800" cy="2046288"/>
            <a:chOff x="-2336655" y="4201545"/>
            <a:chExt cx="1828800" cy="2046855"/>
          </a:xfrm>
        </p:grpSpPr>
        <p:sp>
          <p:nvSpPr>
            <p:cNvPr id="29" name="Rectangle 34"/>
            <p:cNvSpPr>
              <a:spLocks noChangeArrowheads="1"/>
            </p:cNvSpPr>
            <p:nvPr/>
          </p:nvSpPr>
          <p:spPr bwMode="auto">
            <a:xfrm>
              <a:off x="-2336655" y="4201545"/>
              <a:ext cx="1828800" cy="2046855"/>
            </a:xfrm>
            <a:prstGeom prst="rect">
              <a:avLst/>
            </a:prstGeom>
            <a:solidFill>
              <a:schemeClr val="accent1"/>
            </a:solidFill>
            <a:ln w="9525">
              <a:noFill/>
              <a:miter lim="800000"/>
              <a:headEnd/>
              <a:tailEnd/>
            </a:ln>
            <a:effectLst>
              <a:outerShdw dist="99190" dir="3011666" algn="ctr" rotWithShape="0">
                <a:schemeClr val="tx1">
                  <a:alpha val="50000"/>
                </a:schemeClr>
              </a:outerShdw>
            </a:effectLst>
          </p:spPr>
          <p:txBody>
            <a:bodyPr anchor="b"/>
            <a:lstStyle/>
            <a:p>
              <a:pPr algn="ctr" eaLnBrk="0" hangingPunct="0">
                <a:defRPr/>
              </a:pPr>
              <a:r>
                <a:rPr lang="en-US" sz="1800" b="1" dirty="0">
                  <a:latin typeface="+mn-lt"/>
                  <a:cs typeface="+mn-cs"/>
                </a:rPr>
                <a:t>Local Fishing Communities</a:t>
              </a:r>
            </a:p>
          </p:txBody>
        </p:sp>
        <p:pic>
          <p:nvPicPr>
            <p:cNvPr id="77853" name="Picture 16" descr="110026.jpg"/>
            <p:cNvPicPr>
              <a:picLocks noChangeAspect="1"/>
            </p:cNvPicPr>
            <p:nvPr/>
          </p:nvPicPr>
          <p:blipFill>
            <a:blip r:embed="rId4" cstate="print"/>
            <a:srcRect/>
            <a:stretch>
              <a:fillRect/>
            </a:stretch>
          </p:blipFill>
          <p:spPr bwMode="auto">
            <a:xfrm>
              <a:off x="-2300240" y="4264030"/>
              <a:ext cx="1732203" cy="1299152"/>
            </a:xfrm>
            <a:prstGeom prst="rect">
              <a:avLst/>
            </a:prstGeom>
            <a:noFill/>
            <a:ln w="9525">
              <a:noFill/>
              <a:miter lim="800000"/>
              <a:headEnd/>
              <a:tailEnd/>
            </a:ln>
          </p:spPr>
        </p:pic>
      </p:grpSp>
      <p:grpSp>
        <p:nvGrpSpPr>
          <p:cNvPr id="77829" name="Group 22"/>
          <p:cNvGrpSpPr>
            <a:grpSpLocks/>
          </p:cNvGrpSpPr>
          <p:nvPr/>
        </p:nvGrpSpPr>
        <p:grpSpPr bwMode="auto">
          <a:xfrm>
            <a:off x="7248525" y="3879850"/>
            <a:ext cx="1512888" cy="2755900"/>
            <a:chOff x="7858148" y="3602183"/>
            <a:chExt cx="1512287" cy="2755775"/>
          </a:xfrm>
        </p:grpSpPr>
        <p:sp>
          <p:nvSpPr>
            <p:cNvPr id="32" name="Rectangle 34"/>
            <p:cNvSpPr>
              <a:spLocks noChangeArrowheads="1"/>
            </p:cNvSpPr>
            <p:nvPr/>
          </p:nvSpPr>
          <p:spPr bwMode="auto">
            <a:xfrm>
              <a:off x="7858148" y="3602183"/>
              <a:ext cx="1512287" cy="2755775"/>
            </a:xfrm>
            <a:prstGeom prst="rect">
              <a:avLst/>
            </a:prstGeom>
            <a:solidFill>
              <a:schemeClr val="accent1"/>
            </a:solidFill>
            <a:ln w="9525">
              <a:noFill/>
              <a:miter lim="800000"/>
              <a:headEnd/>
              <a:tailEnd/>
            </a:ln>
            <a:effectLst>
              <a:outerShdw dist="99190" dir="3011666" algn="ctr" rotWithShape="0">
                <a:schemeClr val="tx1">
                  <a:alpha val="50000"/>
                </a:schemeClr>
              </a:outerShdw>
            </a:effectLst>
          </p:spPr>
          <p:txBody>
            <a:bodyPr anchor="b"/>
            <a:lstStyle/>
            <a:p>
              <a:pPr algn="ctr" eaLnBrk="0" hangingPunct="0">
                <a:defRPr/>
              </a:pPr>
              <a:r>
                <a:rPr lang="en-US" sz="1800" b="1" dirty="0">
                  <a:latin typeface="+mn-lt"/>
                  <a:cs typeface="+mn-cs"/>
                </a:rPr>
                <a:t>Fishing </a:t>
              </a:r>
              <a:br>
                <a:rPr lang="en-US" sz="1800" b="1" dirty="0">
                  <a:latin typeface="+mn-lt"/>
                  <a:cs typeface="+mn-cs"/>
                </a:rPr>
              </a:br>
              <a:r>
                <a:rPr lang="en-US" sz="1800" b="1" dirty="0">
                  <a:latin typeface="+mn-lt"/>
                  <a:cs typeface="+mn-cs"/>
                </a:rPr>
                <a:t>Fleets</a:t>
              </a:r>
            </a:p>
          </p:txBody>
        </p:sp>
        <p:pic>
          <p:nvPicPr>
            <p:cNvPr id="77851" name="Picture 21" descr="Yellow fin tuna.jpg"/>
            <p:cNvPicPr>
              <a:picLocks noChangeAspect="1"/>
            </p:cNvPicPr>
            <p:nvPr/>
          </p:nvPicPr>
          <p:blipFill>
            <a:blip r:embed="rId5" cstate="print"/>
            <a:srcRect/>
            <a:stretch>
              <a:fillRect/>
            </a:stretch>
          </p:blipFill>
          <p:spPr bwMode="auto">
            <a:xfrm>
              <a:off x="7928839" y="3662362"/>
              <a:ext cx="1353705" cy="2028166"/>
            </a:xfrm>
            <a:prstGeom prst="rect">
              <a:avLst/>
            </a:prstGeom>
            <a:noFill/>
            <a:ln w="9525">
              <a:noFill/>
              <a:miter lim="800000"/>
              <a:headEnd/>
              <a:tailEnd/>
            </a:ln>
          </p:spPr>
        </p:pic>
      </p:grpSp>
      <p:sp>
        <p:nvSpPr>
          <p:cNvPr id="34" name="Rectangle 10"/>
          <p:cNvSpPr>
            <a:spLocks noChangeArrowheads="1"/>
          </p:cNvSpPr>
          <p:nvPr/>
        </p:nvSpPr>
        <p:spPr bwMode="auto">
          <a:xfrm>
            <a:off x="1787525" y="1465263"/>
            <a:ext cx="5568950" cy="366712"/>
          </a:xfrm>
          <a:prstGeom prst="rect">
            <a:avLst/>
          </a:prstGeom>
          <a:solidFill>
            <a:srgbClr val="79AFE6"/>
          </a:solidFill>
          <a:ln w="25400">
            <a:noFill/>
            <a:miter lim="800000"/>
            <a:headEnd/>
            <a:tailEnd/>
          </a:ln>
          <a:effectLst/>
        </p:spPr>
        <p:txBody>
          <a:bodyPr>
            <a:spAutoFit/>
          </a:bodyPr>
          <a:lstStyle/>
          <a:p>
            <a:pPr algn="ctr" eaLnBrk="0" hangingPunct="0">
              <a:spcBef>
                <a:spcPct val="20000"/>
              </a:spcBef>
              <a:defRPr/>
            </a:pPr>
            <a:r>
              <a:rPr lang="en-US" sz="1800" b="1" dirty="0">
                <a:latin typeface="+mn-lt"/>
                <a:cs typeface="+mn-cs"/>
              </a:rPr>
              <a:t>Top Consumers: Japan, US, EU, China, Thailand</a:t>
            </a:r>
          </a:p>
        </p:txBody>
      </p:sp>
      <p:grpSp>
        <p:nvGrpSpPr>
          <p:cNvPr id="77831" name="Group 14"/>
          <p:cNvGrpSpPr>
            <a:grpSpLocks/>
          </p:cNvGrpSpPr>
          <p:nvPr/>
        </p:nvGrpSpPr>
        <p:grpSpPr bwMode="auto">
          <a:xfrm>
            <a:off x="4876800" y="2640013"/>
            <a:ext cx="1600200" cy="2438400"/>
            <a:chOff x="4724400" y="2667000"/>
            <a:chExt cx="1600200" cy="2438400"/>
          </a:xfrm>
        </p:grpSpPr>
        <p:sp>
          <p:nvSpPr>
            <p:cNvPr id="36" name="Line 11"/>
            <p:cNvSpPr>
              <a:spLocks noChangeShapeType="1"/>
            </p:cNvSpPr>
            <p:nvPr/>
          </p:nvSpPr>
          <p:spPr bwMode="auto">
            <a:xfrm>
              <a:off x="4724400" y="2667000"/>
              <a:ext cx="1600200" cy="2438400"/>
            </a:xfrm>
            <a:prstGeom prst="line">
              <a:avLst/>
            </a:prstGeom>
            <a:noFill/>
            <a:ln w="76200">
              <a:solidFill>
                <a:srgbClr val="F4AA0F"/>
              </a:solidFill>
              <a:round/>
              <a:headEnd/>
              <a:tailEnd type="triangle" w="med" len="med"/>
            </a:ln>
            <a:effectLst/>
          </p:spPr>
          <p:txBody>
            <a:bodyPr/>
            <a:lstStyle/>
            <a:p>
              <a:pPr eaLnBrk="0" hangingPunct="0">
                <a:defRPr/>
              </a:pPr>
              <a:endParaRPr lang="en-US" sz="1800" dirty="0">
                <a:latin typeface="+mn-lt"/>
                <a:cs typeface="+mn-cs"/>
              </a:endParaRPr>
            </a:p>
          </p:txBody>
        </p:sp>
        <p:sp>
          <p:nvSpPr>
            <p:cNvPr id="77849" name="TextBox 13"/>
            <p:cNvSpPr txBox="1">
              <a:spLocks noChangeArrowheads="1"/>
            </p:cNvSpPr>
            <p:nvPr/>
          </p:nvSpPr>
          <p:spPr bwMode="auto">
            <a:xfrm>
              <a:off x="4949825" y="3519488"/>
              <a:ext cx="509588" cy="647700"/>
            </a:xfrm>
            <a:prstGeom prst="rect">
              <a:avLst/>
            </a:prstGeom>
            <a:noFill/>
            <a:ln w="9525">
              <a:noFill/>
              <a:miter lim="800000"/>
              <a:headEnd/>
              <a:tailEnd/>
            </a:ln>
          </p:spPr>
          <p:txBody>
            <a:bodyPr wrap="none">
              <a:spAutoFit/>
            </a:bodyPr>
            <a:lstStyle/>
            <a:p>
              <a:pPr eaLnBrk="0" hangingPunct="0"/>
              <a:r>
                <a:rPr lang="en-US" sz="3600" b="1">
                  <a:solidFill>
                    <a:srgbClr val="F4AA0F"/>
                  </a:solidFill>
                  <a:latin typeface="Verdana" pitchFamily="34" charset="0"/>
                </a:rPr>
                <a:t>$</a:t>
              </a:r>
              <a:endParaRPr lang="en-US" b="1">
                <a:solidFill>
                  <a:srgbClr val="F4AA0F"/>
                </a:solidFill>
                <a:latin typeface="Verdana" pitchFamily="34" charset="0"/>
              </a:endParaRPr>
            </a:p>
          </p:txBody>
        </p:sp>
      </p:grpSp>
      <p:sp>
        <p:nvSpPr>
          <p:cNvPr id="38" name="Line 4"/>
          <p:cNvSpPr>
            <a:spLocks noChangeShapeType="1"/>
          </p:cNvSpPr>
          <p:nvPr/>
        </p:nvSpPr>
        <p:spPr bwMode="auto">
          <a:xfrm flipH="1" flipV="1">
            <a:off x="4648200" y="1828800"/>
            <a:ext cx="2133600" cy="3352800"/>
          </a:xfrm>
          <a:prstGeom prst="line">
            <a:avLst/>
          </a:prstGeom>
          <a:noFill/>
          <a:ln w="127000">
            <a:solidFill>
              <a:srgbClr val="C00000"/>
            </a:solidFill>
            <a:round/>
            <a:headEnd type="oval" w="med" len="med"/>
            <a:tailEnd type="triangle" w="lg" len="lg"/>
          </a:ln>
          <a:effectLst/>
        </p:spPr>
        <p:txBody>
          <a:bodyPr/>
          <a:lstStyle/>
          <a:p>
            <a:pPr eaLnBrk="0" hangingPunct="0">
              <a:defRPr/>
            </a:pPr>
            <a:endParaRPr lang="en-US" sz="1800" dirty="0">
              <a:latin typeface="+mn-lt"/>
              <a:cs typeface="+mn-cs"/>
            </a:endParaRPr>
          </a:p>
        </p:txBody>
      </p:sp>
      <p:grpSp>
        <p:nvGrpSpPr>
          <p:cNvPr id="77833" name="Group 25"/>
          <p:cNvGrpSpPr>
            <a:grpSpLocks/>
          </p:cNvGrpSpPr>
          <p:nvPr/>
        </p:nvGrpSpPr>
        <p:grpSpPr bwMode="auto">
          <a:xfrm>
            <a:off x="1787525" y="1833563"/>
            <a:ext cx="1828800" cy="1274762"/>
            <a:chOff x="-2336656" y="2091758"/>
            <a:chExt cx="1828800" cy="1274897"/>
          </a:xfrm>
        </p:grpSpPr>
        <p:sp>
          <p:nvSpPr>
            <p:cNvPr id="40" name="Rectangle 34"/>
            <p:cNvSpPr>
              <a:spLocks noChangeArrowheads="1"/>
            </p:cNvSpPr>
            <p:nvPr/>
          </p:nvSpPr>
          <p:spPr bwMode="auto">
            <a:xfrm>
              <a:off x="-2336656" y="2091758"/>
              <a:ext cx="1828800" cy="1274897"/>
            </a:xfrm>
            <a:prstGeom prst="rect">
              <a:avLst/>
            </a:prstGeom>
            <a:solidFill>
              <a:schemeClr val="accent1"/>
            </a:solidFill>
            <a:ln w="25400">
              <a:noFill/>
              <a:miter lim="800000"/>
              <a:headEnd/>
              <a:tailEnd/>
            </a:ln>
            <a:effectLst>
              <a:outerShdw dist="99190" dir="3011666" algn="ctr" rotWithShape="0">
                <a:schemeClr val="tx1">
                  <a:alpha val="50000"/>
                </a:schemeClr>
              </a:outerShdw>
            </a:effectLst>
          </p:spPr>
          <p:txBody>
            <a:bodyPr anchor="b"/>
            <a:lstStyle/>
            <a:p>
              <a:pPr algn="ctr" eaLnBrk="0" hangingPunct="0">
                <a:defRPr/>
              </a:pPr>
              <a:endParaRPr lang="en-US" sz="1800" b="1" dirty="0">
                <a:solidFill>
                  <a:srgbClr val="FFFFFF"/>
                </a:solidFill>
                <a:latin typeface="+mn-lt"/>
                <a:cs typeface="+mn-cs"/>
              </a:endParaRPr>
            </a:p>
          </p:txBody>
        </p:sp>
        <p:pic>
          <p:nvPicPr>
            <p:cNvPr id="77847" name="Picture 27" descr="ahi tuna.jpg"/>
            <p:cNvPicPr>
              <a:picLocks noChangeAspect="1"/>
            </p:cNvPicPr>
            <p:nvPr/>
          </p:nvPicPr>
          <p:blipFill>
            <a:blip r:embed="rId6" cstate="print"/>
            <a:srcRect/>
            <a:stretch>
              <a:fillRect/>
            </a:stretch>
          </p:blipFill>
          <p:spPr bwMode="auto">
            <a:xfrm>
              <a:off x="-2278208" y="2157499"/>
              <a:ext cx="1721823" cy="1142480"/>
            </a:xfrm>
            <a:prstGeom prst="rect">
              <a:avLst/>
            </a:prstGeom>
            <a:noFill/>
            <a:ln w="25400">
              <a:noFill/>
              <a:miter lim="800000"/>
              <a:headEnd/>
              <a:tailEnd/>
            </a:ln>
          </p:spPr>
        </p:pic>
      </p:grpSp>
      <p:grpSp>
        <p:nvGrpSpPr>
          <p:cNvPr id="77834" name="Group 18"/>
          <p:cNvGrpSpPr>
            <a:grpSpLocks/>
          </p:cNvGrpSpPr>
          <p:nvPr/>
        </p:nvGrpSpPr>
        <p:grpSpPr bwMode="auto">
          <a:xfrm>
            <a:off x="2160588" y="2236788"/>
            <a:ext cx="2286000" cy="2743200"/>
            <a:chOff x="1981200" y="2362200"/>
            <a:chExt cx="2286000" cy="2743200"/>
          </a:xfrm>
        </p:grpSpPr>
        <p:sp>
          <p:nvSpPr>
            <p:cNvPr id="43" name="Line 5"/>
            <p:cNvSpPr>
              <a:spLocks noChangeShapeType="1"/>
            </p:cNvSpPr>
            <p:nvPr/>
          </p:nvSpPr>
          <p:spPr bwMode="auto">
            <a:xfrm flipH="1">
              <a:off x="1981200" y="3886200"/>
              <a:ext cx="1066800" cy="1219200"/>
            </a:xfrm>
            <a:prstGeom prst="line">
              <a:avLst/>
            </a:prstGeom>
            <a:noFill/>
            <a:ln w="76200">
              <a:solidFill>
                <a:srgbClr val="F4AA0F"/>
              </a:solidFill>
              <a:prstDash val="lgDash"/>
              <a:round/>
              <a:headEnd/>
              <a:tailEnd type="triangle" w="med" len="med"/>
            </a:ln>
            <a:effectLst/>
          </p:spPr>
          <p:txBody>
            <a:bodyPr/>
            <a:lstStyle/>
            <a:p>
              <a:pPr eaLnBrk="0" hangingPunct="0">
                <a:defRPr/>
              </a:pPr>
              <a:endParaRPr lang="en-US" sz="1800" dirty="0">
                <a:latin typeface="+mn-lt"/>
                <a:cs typeface="+mn-cs"/>
              </a:endParaRPr>
            </a:p>
          </p:txBody>
        </p:sp>
        <p:sp>
          <p:nvSpPr>
            <p:cNvPr id="44" name="Rectangle 6"/>
            <p:cNvSpPr>
              <a:spLocks noChangeArrowheads="1"/>
            </p:cNvSpPr>
            <p:nvPr/>
          </p:nvSpPr>
          <p:spPr bwMode="auto">
            <a:xfrm>
              <a:off x="2971800" y="3276600"/>
              <a:ext cx="463550" cy="641350"/>
            </a:xfrm>
            <a:prstGeom prst="rect">
              <a:avLst/>
            </a:prstGeom>
            <a:noFill/>
            <a:ln w="9525">
              <a:noFill/>
              <a:miter lim="800000"/>
              <a:headEnd/>
              <a:tailEnd/>
            </a:ln>
            <a:effectLst/>
          </p:spPr>
          <p:txBody>
            <a:bodyPr wrap="none">
              <a:spAutoFit/>
            </a:bodyPr>
            <a:lstStyle/>
            <a:p>
              <a:pPr eaLnBrk="0" hangingPunct="0">
                <a:defRPr/>
              </a:pPr>
              <a:r>
                <a:rPr lang="en-US" sz="3600" b="1" dirty="0">
                  <a:solidFill>
                    <a:srgbClr val="F4AA0F"/>
                  </a:solidFill>
                  <a:latin typeface="+mn-lt"/>
                  <a:cs typeface="+mn-cs"/>
                </a:rPr>
                <a:t>?</a:t>
              </a:r>
            </a:p>
          </p:txBody>
        </p:sp>
        <p:sp>
          <p:nvSpPr>
            <p:cNvPr id="45" name="Line 7"/>
            <p:cNvSpPr>
              <a:spLocks noChangeShapeType="1"/>
            </p:cNvSpPr>
            <p:nvPr/>
          </p:nvSpPr>
          <p:spPr bwMode="auto">
            <a:xfrm flipH="1">
              <a:off x="3429000" y="2362200"/>
              <a:ext cx="838200" cy="990600"/>
            </a:xfrm>
            <a:prstGeom prst="line">
              <a:avLst/>
            </a:prstGeom>
            <a:noFill/>
            <a:ln w="76200">
              <a:solidFill>
                <a:srgbClr val="F4AA0F"/>
              </a:solidFill>
              <a:prstDash val="lgDash"/>
              <a:round/>
              <a:headEnd/>
              <a:tailEnd/>
            </a:ln>
            <a:effectLst/>
          </p:spPr>
          <p:txBody>
            <a:bodyPr/>
            <a:lstStyle/>
            <a:p>
              <a:pPr eaLnBrk="0" hangingPunct="0">
                <a:defRPr/>
              </a:pPr>
              <a:endParaRPr lang="en-US" sz="1800" dirty="0">
                <a:latin typeface="+mn-lt"/>
                <a:cs typeface="+mn-cs"/>
              </a:endParaRPr>
            </a:p>
          </p:txBody>
        </p:sp>
      </p:grpSp>
      <p:sp>
        <p:nvSpPr>
          <p:cNvPr id="77835" name="Oval 22"/>
          <p:cNvSpPr>
            <a:spLocks noChangeArrowheads="1"/>
          </p:cNvSpPr>
          <p:nvPr/>
        </p:nvSpPr>
        <p:spPr bwMode="auto">
          <a:xfrm>
            <a:off x="3786188" y="5500688"/>
            <a:ext cx="571500" cy="214312"/>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77836" name="Oval 23"/>
          <p:cNvSpPr>
            <a:spLocks noChangeArrowheads="1"/>
          </p:cNvSpPr>
          <p:nvPr/>
        </p:nvSpPr>
        <p:spPr bwMode="auto">
          <a:xfrm>
            <a:off x="4500563" y="4714875"/>
            <a:ext cx="571500" cy="214313"/>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77837" name="Oval 24"/>
          <p:cNvSpPr>
            <a:spLocks noChangeArrowheads="1"/>
          </p:cNvSpPr>
          <p:nvPr/>
        </p:nvSpPr>
        <p:spPr bwMode="auto">
          <a:xfrm>
            <a:off x="7358063" y="2214563"/>
            <a:ext cx="1428750" cy="428625"/>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77838" name="Oval 26"/>
          <p:cNvSpPr>
            <a:spLocks noChangeArrowheads="1"/>
          </p:cNvSpPr>
          <p:nvPr/>
        </p:nvSpPr>
        <p:spPr bwMode="auto">
          <a:xfrm>
            <a:off x="2071688" y="5500688"/>
            <a:ext cx="571500" cy="214312"/>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77839" name="Oval 27"/>
          <p:cNvSpPr>
            <a:spLocks noChangeArrowheads="1"/>
          </p:cNvSpPr>
          <p:nvPr/>
        </p:nvSpPr>
        <p:spPr bwMode="auto">
          <a:xfrm>
            <a:off x="2786063" y="3286125"/>
            <a:ext cx="285750" cy="714375"/>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77840" name="TextBox 29"/>
          <p:cNvSpPr txBox="1">
            <a:spLocks noChangeArrowheads="1"/>
          </p:cNvSpPr>
          <p:nvPr/>
        </p:nvSpPr>
        <p:spPr bwMode="auto">
          <a:xfrm>
            <a:off x="7358063" y="2357438"/>
            <a:ext cx="1785937" cy="215900"/>
          </a:xfrm>
          <a:prstGeom prst="rect">
            <a:avLst/>
          </a:prstGeom>
          <a:noFill/>
          <a:ln w="9525">
            <a:noFill/>
            <a:miter lim="800000"/>
            <a:headEnd/>
            <a:tailEnd/>
          </a:ln>
        </p:spPr>
        <p:txBody>
          <a:bodyPr>
            <a:spAutoFit/>
          </a:bodyPr>
          <a:lstStyle/>
          <a:p>
            <a:pPr>
              <a:lnSpc>
                <a:spcPct val="80000"/>
              </a:lnSpc>
              <a:spcBef>
                <a:spcPct val="20000"/>
              </a:spcBef>
              <a:buClr>
                <a:srgbClr val="003893"/>
              </a:buClr>
            </a:pPr>
            <a:r>
              <a:rPr lang="id-ID" sz="1000"/>
              <a:t>Tuna spawning areas</a:t>
            </a:r>
          </a:p>
        </p:txBody>
      </p:sp>
      <p:sp>
        <p:nvSpPr>
          <p:cNvPr id="77841" name="Oval 26"/>
          <p:cNvSpPr>
            <a:spLocks noChangeArrowheads="1"/>
          </p:cNvSpPr>
          <p:nvPr/>
        </p:nvSpPr>
        <p:spPr bwMode="auto">
          <a:xfrm>
            <a:off x="2555875" y="4652963"/>
            <a:ext cx="576263" cy="574675"/>
          </a:xfrm>
          <a:prstGeom prst="ellipse">
            <a:avLst/>
          </a:prstGeom>
          <a:solidFill>
            <a:schemeClr val="accent1"/>
          </a:solidFill>
          <a:ln w="9525" algn="ctr">
            <a:solidFill>
              <a:schemeClr val="tx1"/>
            </a:solidFill>
            <a:round/>
            <a:headEnd/>
            <a:tailEnd/>
          </a:ln>
        </p:spPr>
        <p:txBody>
          <a:bodyPr/>
          <a:lstStyle/>
          <a:p>
            <a:pPr>
              <a:lnSpc>
                <a:spcPct val="80000"/>
              </a:lnSpc>
              <a:spcBef>
                <a:spcPct val="20000"/>
              </a:spcBef>
              <a:buClr>
                <a:srgbClr val="003893"/>
              </a:buClr>
            </a:pPr>
            <a:endParaRPr lang="id-ID"/>
          </a:p>
        </p:txBody>
      </p:sp>
      <p:sp>
        <p:nvSpPr>
          <p:cNvPr id="30" name="TextBox 29"/>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Issue</a:t>
            </a:r>
            <a:endParaRPr lang="id-ID" sz="4000" dirty="0">
              <a:solidFill>
                <a:schemeClr val="bg1"/>
              </a:solidFill>
              <a:latin typeface="+mj-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78850" name="Picture 1" descr="U Turn model"/>
          <p:cNvPicPr>
            <a:picLocks noChangeAspect="1" noChangeArrowheads="1"/>
          </p:cNvPicPr>
          <p:nvPr/>
        </p:nvPicPr>
        <p:blipFill>
          <a:blip r:embed="rId3" cstate="print"/>
          <a:srcRect/>
          <a:stretch>
            <a:fillRect/>
          </a:stretch>
        </p:blipFill>
        <p:spPr bwMode="auto">
          <a:xfrm>
            <a:off x="1042988" y="1557338"/>
            <a:ext cx="7175500" cy="4967287"/>
          </a:xfrm>
          <a:prstGeom prst="rect">
            <a:avLst/>
          </a:prstGeom>
          <a:noFill/>
          <a:ln w="9525">
            <a:noFill/>
            <a:miter lim="800000"/>
            <a:headEnd/>
            <a:tailEnd/>
          </a:ln>
        </p:spPr>
      </p:pic>
      <p:sp>
        <p:nvSpPr>
          <p:cNvPr id="3" name="TextBox 2"/>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Method</a:t>
            </a:r>
            <a:endParaRPr lang="id-ID" sz="4000" dirty="0">
              <a:solidFill>
                <a:schemeClr val="bg1"/>
              </a:solidFill>
              <a:latin typeface="+mj-lt"/>
              <a:cs typeface="+mn-cs"/>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83972" name="Rectangle 7"/>
          <p:cNvSpPr>
            <a:spLocks noChangeArrowheads="1"/>
          </p:cNvSpPr>
          <p:nvPr/>
        </p:nvSpPr>
        <p:spPr bwMode="auto">
          <a:xfrm>
            <a:off x="142875" y="1527175"/>
            <a:ext cx="9001125" cy="4278313"/>
          </a:xfrm>
          <a:prstGeom prst="rect">
            <a:avLst/>
          </a:prstGeom>
          <a:noFill/>
          <a:ln w="9525">
            <a:noFill/>
            <a:miter lim="800000"/>
            <a:headEnd/>
            <a:tailEnd/>
          </a:ln>
        </p:spPr>
        <p:txBody>
          <a:bodyPr>
            <a:spAutoFit/>
          </a:bodyPr>
          <a:lstStyle/>
          <a:p>
            <a:pPr algn="ctr" eaLnBrk="0" hangingPunct="0">
              <a:tabLst>
                <a:tab pos="228600" algn="l"/>
              </a:tabLst>
              <a:defRPr/>
            </a:pPr>
            <a:r>
              <a:rPr lang="en-GB" sz="2800" b="1" dirty="0">
                <a:solidFill>
                  <a:schemeClr val="bg1"/>
                </a:solidFill>
                <a:latin typeface="+mj-lt"/>
                <a:cs typeface="Times New Roman" pitchFamily="18" charset="0"/>
              </a:rPr>
              <a:t>Day 1: Co-Creating Common Intent</a:t>
            </a:r>
            <a:endParaRPr lang="id-ID" sz="2800" dirty="0">
              <a:solidFill>
                <a:schemeClr val="bg1"/>
              </a:solidFill>
              <a:latin typeface="+mj-lt"/>
              <a:cs typeface="+mn-cs"/>
            </a:endParaRPr>
          </a:p>
          <a:p>
            <a:pPr algn="ctr" eaLnBrk="0" hangingPunct="0">
              <a:tabLst>
                <a:tab pos="228600" algn="l"/>
              </a:tabLst>
              <a:defRPr/>
            </a:pPr>
            <a:r>
              <a:rPr lang="en-GB" sz="2000" dirty="0">
                <a:solidFill>
                  <a:schemeClr val="bg1"/>
                </a:solidFill>
                <a:latin typeface="+mj-lt"/>
                <a:cs typeface="Times New Roman" pitchFamily="18" charset="0"/>
              </a:rPr>
              <a:t>Creating Common Intent</a:t>
            </a:r>
            <a:endParaRPr lang="id-ID" sz="2000" dirty="0">
              <a:solidFill>
                <a:schemeClr val="bg1"/>
              </a:solidFill>
              <a:latin typeface="+mj-lt"/>
              <a:cs typeface="+mn-cs"/>
            </a:endParaRPr>
          </a:p>
          <a:p>
            <a:pPr algn="ctr" eaLnBrk="0" hangingPunct="0">
              <a:tabLst>
                <a:tab pos="228600" algn="l"/>
              </a:tabLst>
              <a:defRPr/>
            </a:pPr>
            <a:r>
              <a:rPr lang="en-GB" sz="2000" dirty="0">
                <a:solidFill>
                  <a:schemeClr val="bg1"/>
                </a:solidFill>
                <a:latin typeface="+mj-lt"/>
                <a:cs typeface="Times New Roman" pitchFamily="18" charset="0"/>
              </a:rPr>
              <a:t>Preparing ‘Self’ for taking in new Data</a:t>
            </a:r>
            <a:endParaRPr lang="id-ID" sz="2000" dirty="0">
              <a:solidFill>
                <a:schemeClr val="bg1"/>
              </a:solidFill>
              <a:latin typeface="+mj-lt"/>
              <a:cs typeface="+mn-cs"/>
            </a:endParaRPr>
          </a:p>
          <a:p>
            <a:pPr algn="ctr" eaLnBrk="0" hangingPunct="0">
              <a:tabLst>
                <a:tab pos="228600" algn="l"/>
              </a:tabLst>
              <a:defRPr/>
            </a:pPr>
            <a:endParaRPr lang="id-ID" sz="3200" b="1" dirty="0">
              <a:solidFill>
                <a:schemeClr val="bg1"/>
              </a:solidFill>
              <a:latin typeface="+mj-lt"/>
              <a:cs typeface="Times New Roman" pitchFamily="18" charset="0"/>
            </a:endParaRPr>
          </a:p>
          <a:p>
            <a:pPr algn="ctr" eaLnBrk="0" hangingPunct="0">
              <a:tabLst>
                <a:tab pos="228600" algn="l"/>
              </a:tabLst>
              <a:defRPr/>
            </a:pPr>
            <a:r>
              <a:rPr lang="en-GB" sz="2800" b="1" dirty="0">
                <a:solidFill>
                  <a:schemeClr val="bg1"/>
                </a:solidFill>
                <a:latin typeface="+mj-lt"/>
                <a:cs typeface="Times New Roman" pitchFamily="18" charset="0"/>
              </a:rPr>
              <a:t>Day 2: Co-Sensing the Field and Co-</a:t>
            </a:r>
            <a:r>
              <a:rPr lang="en-GB" sz="2800" b="1" dirty="0" err="1">
                <a:solidFill>
                  <a:schemeClr val="bg1"/>
                </a:solidFill>
                <a:latin typeface="+mj-lt"/>
                <a:cs typeface="Times New Roman" pitchFamily="18" charset="0"/>
              </a:rPr>
              <a:t>Presencing</a:t>
            </a:r>
            <a:r>
              <a:rPr lang="en-GB" sz="2800" b="1" dirty="0">
                <a:solidFill>
                  <a:schemeClr val="bg1"/>
                </a:solidFill>
                <a:latin typeface="+mj-lt"/>
                <a:cs typeface="Times New Roman" pitchFamily="18" charset="0"/>
              </a:rPr>
              <a:t>:</a:t>
            </a:r>
            <a:endParaRPr lang="id-ID" sz="2800" dirty="0">
              <a:solidFill>
                <a:schemeClr val="bg1"/>
              </a:solidFill>
              <a:latin typeface="+mj-lt"/>
              <a:cs typeface="+mn-cs"/>
            </a:endParaRPr>
          </a:p>
          <a:p>
            <a:pPr algn="ctr" eaLnBrk="0" hangingPunct="0">
              <a:tabLst>
                <a:tab pos="228600" algn="l"/>
              </a:tabLst>
              <a:defRPr/>
            </a:pPr>
            <a:r>
              <a:rPr lang="en-GB" sz="2000" dirty="0">
                <a:solidFill>
                  <a:schemeClr val="bg1"/>
                </a:solidFill>
                <a:latin typeface="+mj-lt"/>
                <a:cs typeface="Times New Roman" pitchFamily="18" charset="0"/>
              </a:rPr>
              <a:t>Bringing the reality of the situation into the room</a:t>
            </a:r>
            <a:endParaRPr lang="id-ID" sz="2000" dirty="0">
              <a:solidFill>
                <a:schemeClr val="bg1"/>
              </a:solidFill>
              <a:latin typeface="+mj-lt"/>
              <a:cs typeface="+mn-cs"/>
            </a:endParaRPr>
          </a:p>
          <a:p>
            <a:pPr algn="ctr" eaLnBrk="0" hangingPunct="0">
              <a:tabLst>
                <a:tab pos="228600" algn="l"/>
              </a:tabLst>
              <a:defRPr/>
            </a:pPr>
            <a:r>
              <a:rPr lang="en-GB" sz="2000" dirty="0">
                <a:solidFill>
                  <a:schemeClr val="bg1"/>
                </a:solidFill>
                <a:latin typeface="+mj-lt"/>
                <a:cs typeface="Times New Roman" pitchFamily="18" charset="0"/>
              </a:rPr>
              <a:t>Co-</a:t>
            </a:r>
            <a:r>
              <a:rPr lang="en-GB" sz="2000" dirty="0" err="1">
                <a:solidFill>
                  <a:schemeClr val="bg1"/>
                </a:solidFill>
                <a:latin typeface="+mj-lt"/>
                <a:cs typeface="Times New Roman" pitchFamily="18" charset="0"/>
              </a:rPr>
              <a:t>Presencing</a:t>
            </a:r>
            <a:endParaRPr lang="id-ID" sz="2000" dirty="0">
              <a:solidFill>
                <a:schemeClr val="bg1"/>
              </a:solidFill>
              <a:latin typeface="+mj-lt"/>
              <a:cs typeface="+mn-cs"/>
            </a:endParaRPr>
          </a:p>
          <a:p>
            <a:pPr algn="ctr" eaLnBrk="0" hangingPunct="0">
              <a:tabLst>
                <a:tab pos="228600" algn="l"/>
              </a:tabLst>
              <a:defRPr/>
            </a:pPr>
            <a:endParaRPr lang="id-ID" sz="3200" b="1" dirty="0">
              <a:solidFill>
                <a:schemeClr val="bg1"/>
              </a:solidFill>
              <a:latin typeface="+mj-lt"/>
              <a:cs typeface="Times New Roman" pitchFamily="18" charset="0"/>
            </a:endParaRPr>
          </a:p>
          <a:p>
            <a:pPr algn="ctr" eaLnBrk="0" hangingPunct="0">
              <a:tabLst>
                <a:tab pos="228600" algn="l"/>
              </a:tabLst>
              <a:defRPr/>
            </a:pPr>
            <a:r>
              <a:rPr lang="en-GB" sz="2800" b="1" dirty="0">
                <a:solidFill>
                  <a:schemeClr val="bg1"/>
                </a:solidFill>
                <a:latin typeface="+mj-lt"/>
                <a:cs typeface="Times New Roman" pitchFamily="18" charset="0"/>
              </a:rPr>
              <a:t>Day 3: Co-creating the new - Next Steps</a:t>
            </a:r>
            <a:endParaRPr lang="id-ID" sz="2800" b="1" dirty="0">
              <a:solidFill>
                <a:schemeClr val="bg1"/>
              </a:solidFill>
              <a:latin typeface="+mj-lt"/>
              <a:cs typeface="Times New Roman" pitchFamily="18" charset="0"/>
            </a:endParaRPr>
          </a:p>
          <a:p>
            <a:pPr algn="ctr">
              <a:lnSpc>
                <a:spcPct val="80000"/>
              </a:lnSpc>
              <a:spcBef>
                <a:spcPct val="20000"/>
              </a:spcBef>
              <a:buClr>
                <a:srgbClr val="003893"/>
              </a:buClr>
              <a:tabLst>
                <a:tab pos="228600" algn="l"/>
              </a:tabLst>
              <a:defRPr/>
            </a:pPr>
            <a:r>
              <a:rPr lang="id-ID" sz="2000" dirty="0">
                <a:solidFill>
                  <a:schemeClr val="bg1"/>
                </a:solidFill>
                <a:latin typeface="+mj-lt"/>
                <a:cs typeface="+mn-cs"/>
              </a:rPr>
              <a:t>S</a:t>
            </a:r>
            <a:r>
              <a:rPr lang="en-US" sz="2000" dirty="0">
                <a:solidFill>
                  <a:schemeClr val="bg1"/>
                </a:solidFill>
                <a:latin typeface="+mj-lt"/>
                <a:cs typeface="+mn-cs"/>
              </a:rPr>
              <a:t>elect from the long list what should be taken for prototyping.</a:t>
            </a:r>
          </a:p>
          <a:p>
            <a:pPr algn="ctr">
              <a:lnSpc>
                <a:spcPct val="80000"/>
              </a:lnSpc>
              <a:spcBef>
                <a:spcPct val="20000"/>
              </a:spcBef>
              <a:buClr>
                <a:srgbClr val="003893"/>
              </a:buClr>
              <a:tabLst>
                <a:tab pos="228600" algn="l"/>
              </a:tabLst>
              <a:defRPr/>
            </a:pPr>
            <a:r>
              <a:rPr lang="id-ID" sz="2000" dirty="0">
                <a:solidFill>
                  <a:schemeClr val="bg1"/>
                </a:solidFill>
                <a:latin typeface="+mj-lt"/>
                <a:cs typeface="+mn-cs"/>
              </a:rPr>
              <a:t>D</a:t>
            </a:r>
            <a:r>
              <a:rPr lang="en-US" sz="2000" dirty="0">
                <a:solidFill>
                  <a:schemeClr val="bg1"/>
                </a:solidFill>
                <a:latin typeface="+mj-lt"/>
                <a:cs typeface="+mn-cs"/>
              </a:rPr>
              <a:t>dialogue and agree next steps for desired change</a:t>
            </a:r>
            <a:endParaRPr lang="id-ID" sz="2000" dirty="0">
              <a:solidFill>
                <a:schemeClr val="bg1"/>
              </a:solidFill>
              <a:latin typeface="+mj-lt"/>
              <a:cs typeface="+mn-cs"/>
            </a:endParaRPr>
          </a:p>
        </p:txBody>
      </p:sp>
      <p:sp>
        <p:nvSpPr>
          <p:cNvPr id="3" name="TextBox 2"/>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Agenda</a:t>
            </a:r>
            <a:endParaRPr lang="id-ID" sz="4000" dirty="0">
              <a:solidFill>
                <a:schemeClr val="bg1"/>
              </a:solidFill>
              <a:latin typeface="+mj-lt"/>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5" descr="facilitatorsmall.jpg"/>
          <p:cNvPicPr>
            <a:picLocks noChangeAspect="1"/>
          </p:cNvPicPr>
          <p:nvPr/>
        </p:nvPicPr>
        <p:blipFill>
          <a:blip r:embed="rId3" cstate="print"/>
          <a:srcRect/>
          <a:stretch>
            <a:fillRect/>
          </a:stretch>
        </p:blipFill>
        <p:spPr bwMode="auto">
          <a:xfrm>
            <a:off x="5148263" y="4581525"/>
            <a:ext cx="2989262" cy="2241550"/>
          </a:xfrm>
          <a:prstGeom prst="rect">
            <a:avLst/>
          </a:prstGeom>
          <a:noFill/>
          <a:ln w="9525">
            <a:noFill/>
            <a:miter lim="800000"/>
            <a:headEnd/>
            <a:tailEnd/>
          </a:ln>
        </p:spPr>
      </p:pic>
      <p:sp>
        <p:nvSpPr>
          <p:cNvPr id="2" name="TextBox 1"/>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Participants</a:t>
            </a:r>
            <a:endParaRPr lang="id-ID" sz="4000" dirty="0">
              <a:solidFill>
                <a:schemeClr val="bg1"/>
              </a:solidFill>
              <a:latin typeface="+mj-lt"/>
              <a:cs typeface="+mn-cs"/>
            </a:endParaRPr>
          </a:p>
        </p:txBody>
      </p:sp>
      <p:pic>
        <p:nvPicPr>
          <p:cNvPr id="80900" name="Picture 2" descr="wholegroupsmall.jpg"/>
          <p:cNvPicPr>
            <a:picLocks noChangeAspect="1"/>
          </p:cNvPicPr>
          <p:nvPr/>
        </p:nvPicPr>
        <p:blipFill>
          <a:blip r:embed="rId4" cstate="print"/>
          <a:srcRect/>
          <a:stretch>
            <a:fillRect/>
          </a:stretch>
        </p:blipFill>
        <p:spPr bwMode="auto">
          <a:xfrm>
            <a:off x="0" y="981075"/>
            <a:ext cx="3228975" cy="2420938"/>
          </a:xfrm>
          <a:prstGeom prst="rect">
            <a:avLst/>
          </a:prstGeom>
          <a:noFill/>
          <a:ln w="9525">
            <a:noFill/>
            <a:miter lim="800000"/>
            <a:headEnd/>
            <a:tailEnd/>
          </a:ln>
        </p:spPr>
      </p:pic>
      <p:pic>
        <p:nvPicPr>
          <p:cNvPr id="80901" name="Picture 3" descr="group1small.jpg"/>
          <p:cNvPicPr>
            <a:picLocks noChangeAspect="1"/>
          </p:cNvPicPr>
          <p:nvPr/>
        </p:nvPicPr>
        <p:blipFill>
          <a:blip r:embed="rId5" cstate="print"/>
          <a:srcRect/>
          <a:stretch>
            <a:fillRect/>
          </a:stretch>
        </p:blipFill>
        <p:spPr bwMode="auto">
          <a:xfrm>
            <a:off x="3167063" y="1439863"/>
            <a:ext cx="3133725" cy="2349500"/>
          </a:xfrm>
          <a:prstGeom prst="rect">
            <a:avLst/>
          </a:prstGeom>
          <a:noFill/>
          <a:ln w="9525">
            <a:noFill/>
            <a:miter lim="800000"/>
            <a:headEnd/>
            <a:tailEnd/>
          </a:ln>
        </p:spPr>
      </p:pic>
      <p:pic>
        <p:nvPicPr>
          <p:cNvPr id="80902" name="Picture 4" descr="group2small.jpg"/>
          <p:cNvPicPr>
            <a:picLocks noChangeAspect="1"/>
          </p:cNvPicPr>
          <p:nvPr/>
        </p:nvPicPr>
        <p:blipFill>
          <a:blip r:embed="rId6" cstate="print"/>
          <a:srcRect/>
          <a:stretch>
            <a:fillRect/>
          </a:stretch>
        </p:blipFill>
        <p:spPr bwMode="auto">
          <a:xfrm>
            <a:off x="6178550" y="2492375"/>
            <a:ext cx="2965450" cy="2224088"/>
          </a:xfrm>
          <a:prstGeom prst="rect">
            <a:avLst/>
          </a:prstGeom>
          <a:noFill/>
          <a:ln w="9525">
            <a:noFill/>
            <a:miter lim="800000"/>
            <a:headEnd/>
            <a:tailEnd/>
          </a:ln>
        </p:spPr>
      </p:pic>
      <p:pic>
        <p:nvPicPr>
          <p:cNvPr id="80903" name="Picture 6" descr="groupsmall.jpg"/>
          <p:cNvPicPr>
            <a:picLocks noChangeAspect="1"/>
          </p:cNvPicPr>
          <p:nvPr/>
        </p:nvPicPr>
        <p:blipFill>
          <a:blip r:embed="rId7" cstate="print"/>
          <a:srcRect/>
          <a:stretch>
            <a:fillRect/>
          </a:stretch>
        </p:blipFill>
        <p:spPr bwMode="auto">
          <a:xfrm>
            <a:off x="311150" y="3357563"/>
            <a:ext cx="3036888" cy="2276475"/>
          </a:xfrm>
          <a:prstGeom prst="rect">
            <a:avLst/>
          </a:prstGeom>
          <a:noFill/>
          <a:ln w="9525">
            <a:noFill/>
            <a:miter lim="800000"/>
            <a:headEnd/>
            <a:tailEnd/>
          </a:ln>
        </p:spPr>
      </p:pic>
      <p:pic>
        <p:nvPicPr>
          <p:cNvPr id="80904" name="Picture 7" descr="crispinosmall.jpg"/>
          <p:cNvPicPr>
            <a:picLocks noChangeAspect="1"/>
          </p:cNvPicPr>
          <p:nvPr/>
        </p:nvPicPr>
        <p:blipFill>
          <a:blip r:embed="rId8" cstate="print"/>
          <a:srcRect/>
          <a:stretch>
            <a:fillRect/>
          </a:stretch>
        </p:blipFill>
        <p:spPr bwMode="auto">
          <a:xfrm>
            <a:off x="6300788" y="360363"/>
            <a:ext cx="2843212" cy="2132012"/>
          </a:xfrm>
          <a:prstGeom prst="rect">
            <a:avLst/>
          </a:prstGeom>
          <a:noFill/>
          <a:ln w="9525">
            <a:noFill/>
            <a:miter lim="800000"/>
            <a:headEnd/>
            <a:tailEnd/>
          </a:ln>
        </p:spPr>
      </p:pic>
      <p:pic>
        <p:nvPicPr>
          <p:cNvPr id="80905" name="Picture 8" descr="adolfsmall.jpg"/>
          <p:cNvPicPr>
            <a:picLocks noChangeAspect="1"/>
          </p:cNvPicPr>
          <p:nvPr/>
        </p:nvPicPr>
        <p:blipFill>
          <a:blip r:embed="rId9" cstate="print"/>
          <a:srcRect/>
          <a:stretch>
            <a:fillRect/>
          </a:stretch>
        </p:blipFill>
        <p:spPr bwMode="auto">
          <a:xfrm>
            <a:off x="3348038" y="3765550"/>
            <a:ext cx="1800225" cy="2400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r>
              <a:rPr lang="id-ID" sz="4000" b="0" smtClean="0">
                <a:solidFill>
                  <a:schemeClr val="bg1"/>
                </a:solidFill>
              </a:rPr>
              <a:t>The Work</a:t>
            </a:r>
          </a:p>
        </p:txBody>
      </p:sp>
      <p:pic>
        <p:nvPicPr>
          <p:cNvPr id="81923" name="Picture 2" descr="franksmall.jpg"/>
          <p:cNvPicPr>
            <a:picLocks noChangeAspect="1"/>
          </p:cNvPicPr>
          <p:nvPr/>
        </p:nvPicPr>
        <p:blipFill>
          <a:blip r:embed="rId3" cstate="print"/>
          <a:srcRect/>
          <a:stretch>
            <a:fillRect/>
          </a:stretch>
        </p:blipFill>
        <p:spPr bwMode="auto">
          <a:xfrm>
            <a:off x="5940425" y="746125"/>
            <a:ext cx="3095625" cy="2322513"/>
          </a:xfrm>
          <a:prstGeom prst="rect">
            <a:avLst/>
          </a:prstGeom>
          <a:noFill/>
          <a:ln w="9525">
            <a:noFill/>
            <a:miter lim="800000"/>
            <a:headEnd/>
            <a:tailEnd/>
          </a:ln>
        </p:spPr>
      </p:pic>
      <p:pic>
        <p:nvPicPr>
          <p:cNvPr id="81924" name="Picture 5" descr="SAM_0208small.jpg"/>
          <p:cNvPicPr>
            <a:picLocks noChangeAspect="1"/>
          </p:cNvPicPr>
          <p:nvPr/>
        </p:nvPicPr>
        <p:blipFill>
          <a:blip r:embed="rId4" cstate="print"/>
          <a:srcRect/>
          <a:stretch>
            <a:fillRect/>
          </a:stretch>
        </p:blipFill>
        <p:spPr bwMode="auto">
          <a:xfrm>
            <a:off x="611188" y="3024188"/>
            <a:ext cx="2139950" cy="2852737"/>
          </a:xfrm>
          <a:prstGeom prst="rect">
            <a:avLst/>
          </a:prstGeom>
          <a:noFill/>
          <a:ln w="9525">
            <a:noFill/>
            <a:miter lim="800000"/>
            <a:headEnd/>
            <a:tailEnd/>
          </a:ln>
        </p:spPr>
      </p:pic>
      <p:pic>
        <p:nvPicPr>
          <p:cNvPr id="81925" name="Picture 6" descr="sculpture1small.jpg"/>
          <p:cNvPicPr>
            <a:picLocks noChangeAspect="1"/>
          </p:cNvPicPr>
          <p:nvPr/>
        </p:nvPicPr>
        <p:blipFill>
          <a:blip r:embed="rId5" cstate="print"/>
          <a:srcRect/>
          <a:stretch>
            <a:fillRect/>
          </a:stretch>
        </p:blipFill>
        <p:spPr bwMode="auto">
          <a:xfrm>
            <a:off x="-180975" y="620713"/>
            <a:ext cx="2905125" cy="2178050"/>
          </a:xfrm>
          <a:prstGeom prst="rect">
            <a:avLst/>
          </a:prstGeom>
          <a:noFill/>
          <a:ln w="9525">
            <a:noFill/>
            <a:miter lim="800000"/>
            <a:headEnd/>
            <a:tailEnd/>
          </a:ln>
        </p:spPr>
      </p:pic>
      <p:pic>
        <p:nvPicPr>
          <p:cNvPr id="81926" name="Picture 7" descr="sculpture2small.jpg"/>
          <p:cNvPicPr>
            <a:picLocks noChangeAspect="1"/>
          </p:cNvPicPr>
          <p:nvPr/>
        </p:nvPicPr>
        <p:blipFill>
          <a:blip r:embed="rId6" cstate="print"/>
          <a:srcRect/>
          <a:stretch>
            <a:fillRect/>
          </a:stretch>
        </p:blipFill>
        <p:spPr bwMode="auto">
          <a:xfrm>
            <a:off x="2843213" y="1341438"/>
            <a:ext cx="2976562" cy="2232025"/>
          </a:xfrm>
          <a:prstGeom prst="rect">
            <a:avLst/>
          </a:prstGeom>
          <a:noFill/>
          <a:ln w="9525">
            <a:noFill/>
            <a:miter lim="800000"/>
            <a:headEnd/>
            <a:tailEnd/>
          </a:ln>
        </p:spPr>
      </p:pic>
      <p:pic>
        <p:nvPicPr>
          <p:cNvPr id="81927" name="Picture 8" descr="sculpture3small.jpg"/>
          <p:cNvPicPr>
            <a:picLocks noChangeAspect="1"/>
          </p:cNvPicPr>
          <p:nvPr/>
        </p:nvPicPr>
        <p:blipFill>
          <a:blip r:embed="rId7" cstate="print"/>
          <a:srcRect/>
          <a:stretch>
            <a:fillRect/>
          </a:stretch>
        </p:blipFill>
        <p:spPr bwMode="auto">
          <a:xfrm>
            <a:off x="6300788" y="3176588"/>
            <a:ext cx="2781300" cy="3708400"/>
          </a:xfrm>
          <a:prstGeom prst="rect">
            <a:avLst/>
          </a:prstGeom>
          <a:noFill/>
          <a:ln w="9525">
            <a:noFill/>
            <a:miter lim="800000"/>
            <a:headEnd/>
            <a:tailEnd/>
          </a:ln>
        </p:spPr>
      </p:pic>
      <p:pic>
        <p:nvPicPr>
          <p:cNvPr id="81928" name="Picture 9" descr="group2small.jpg"/>
          <p:cNvPicPr>
            <a:picLocks noChangeAspect="1"/>
          </p:cNvPicPr>
          <p:nvPr/>
        </p:nvPicPr>
        <p:blipFill>
          <a:blip r:embed="rId8" cstate="print"/>
          <a:srcRect/>
          <a:stretch>
            <a:fillRect/>
          </a:stretch>
        </p:blipFill>
        <p:spPr bwMode="auto">
          <a:xfrm>
            <a:off x="2903538" y="3725863"/>
            <a:ext cx="3252787" cy="2439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Outcomes</a:t>
            </a:r>
            <a:endParaRPr lang="id-ID" sz="4000" dirty="0">
              <a:solidFill>
                <a:schemeClr val="bg1"/>
              </a:solidFill>
              <a:latin typeface="+mj-lt"/>
              <a:cs typeface="+mn-cs"/>
            </a:endParaRPr>
          </a:p>
        </p:txBody>
      </p:sp>
      <p:sp>
        <p:nvSpPr>
          <p:cNvPr id="6" name="TextBox 5"/>
          <p:cNvSpPr txBox="1"/>
          <p:nvPr/>
        </p:nvSpPr>
        <p:spPr>
          <a:xfrm>
            <a:off x="684213" y="1341438"/>
            <a:ext cx="8135937" cy="5446712"/>
          </a:xfrm>
          <a:prstGeom prst="rect">
            <a:avLst/>
          </a:prstGeom>
          <a:noFill/>
        </p:spPr>
        <p:txBody>
          <a:bodyPr>
            <a:spAutoFit/>
          </a:bodyPr>
          <a:lstStyle/>
          <a:p>
            <a:pPr>
              <a:lnSpc>
                <a:spcPct val="80000"/>
              </a:lnSpc>
              <a:spcBef>
                <a:spcPct val="20000"/>
              </a:spcBef>
              <a:buClr>
                <a:srgbClr val="003893"/>
              </a:buClr>
              <a:defRPr/>
            </a:pPr>
            <a:r>
              <a:rPr lang="en-US" sz="2000" b="1" dirty="0">
                <a:solidFill>
                  <a:schemeClr val="bg1"/>
                </a:solidFill>
                <a:latin typeface="+mj-lt"/>
                <a:cs typeface="+mn-cs"/>
              </a:rPr>
              <a:t>1.</a:t>
            </a:r>
            <a:r>
              <a:rPr lang="id-ID" sz="2000" b="1" dirty="0">
                <a:solidFill>
                  <a:schemeClr val="bg1"/>
                </a:solidFill>
                <a:latin typeface="+mj-lt"/>
                <a:cs typeface="+mn-cs"/>
              </a:rPr>
              <a:t> </a:t>
            </a:r>
            <a:r>
              <a:rPr lang="en-US" sz="2000" b="1" dirty="0">
                <a:solidFill>
                  <a:schemeClr val="bg1"/>
                </a:solidFill>
                <a:latin typeface="+mj-lt"/>
                <a:cs typeface="+mn-cs"/>
              </a:rPr>
              <a:t>Business driven approaches to stop canning juveniles</a:t>
            </a:r>
          </a:p>
          <a:p>
            <a:pPr>
              <a:lnSpc>
                <a:spcPct val="80000"/>
              </a:lnSpc>
              <a:spcBef>
                <a:spcPct val="20000"/>
              </a:spcBef>
              <a:buClr>
                <a:srgbClr val="003893"/>
              </a:buClr>
              <a:defRPr/>
            </a:pPr>
            <a:r>
              <a:rPr lang="en-US" sz="1400" dirty="0">
                <a:solidFill>
                  <a:schemeClr val="bg1"/>
                </a:solidFill>
                <a:latin typeface="+mj-lt"/>
                <a:cs typeface="+mn-cs"/>
              </a:rPr>
              <a:t>Assist the development of retail sourcing policy and brand strategies for reducing the use of juveniles in the canning industry, either by addressing by-catch or reduced capacity and effort of small purse seiners.</a:t>
            </a:r>
            <a:endParaRPr lang="id-ID" sz="1400" dirty="0">
              <a:solidFill>
                <a:schemeClr val="bg1"/>
              </a:solidFill>
              <a:latin typeface="+mj-lt"/>
              <a:cs typeface="+mn-cs"/>
            </a:endParaRPr>
          </a:p>
          <a:p>
            <a:pPr>
              <a:lnSpc>
                <a:spcPct val="80000"/>
              </a:lnSpc>
              <a:spcBef>
                <a:spcPct val="20000"/>
              </a:spcBef>
              <a:buClr>
                <a:srgbClr val="003893"/>
              </a:buClr>
              <a:defRPr/>
            </a:pPr>
            <a:endParaRPr lang="en-US" sz="1400" dirty="0">
              <a:solidFill>
                <a:schemeClr val="bg1"/>
              </a:solidFill>
              <a:latin typeface="+mj-lt"/>
              <a:cs typeface="+mn-cs"/>
            </a:endParaRPr>
          </a:p>
          <a:p>
            <a:pPr>
              <a:lnSpc>
                <a:spcPct val="80000"/>
              </a:lnSpc>
              <a:spcBef>
                <a:spcPct val="20000"/>
              </a:spcBef>
              <a:buClr>
                <a:srgbClr val="003893"/>
              </a:buClr>
              <a:defRPr/>
            </a:pPr>
            <a:r>
              <a:rPr lang="en-US" sz="2000" b="1" dirty="0">
                <a:solidFill>
                  <a:schemeClr val="bg1"/>
                </a:solidFill>
                <a:latin typeface="+mj-lt"/>
                <a:cs typeface="+mn-cs"/>
              </a:rPr>
              <a:t>2.</a:t>
            </a:r>
            <a:r>
              <a:rPr lang="id-ID" sz="2000" b="1" dirty="0">
                <a:solidFill>
                  <a:schemeClr val="bg1"/>
                </a:solidFill>
                <a:latin typeface="+mj-lt"/>
                <a:cs typeface="+mn-cs"/>
              </a:rPr>
              <a:t> </a:t>
            </a:r>
            <a:r>
              <a:rPr lang="en-US" sz="2000" b="1" dirty="0">
                <a:solidFill>
                  <a:schemeClr val="bg1"/>
                </a:solidFill>
                <a:latin typeface="+mj-lt"/>
                <a:cs typeface="+mn-cs"/>
              </a:rPr>
              <a:t>Financial incentives and cap-and-trade </a:t>
            </a:r>
          </a:p>
          <a:p>
            <a:pPr>
              <a:lnSpc>
                <a:spcPct val="80000"/>
              </a:lnSpc>
              <a:spcBef>
                <a:spcPct val="20000"/>
              </a:spcBef>
              <a:buClr>
                <a:srgbClr val="003893"/>
              </a:buClr>
              <a:defRPr/>
            </a:pPr>
            <a:r>
              <a:rPr lang="en-US" sz="1400" dirty="0">
                <a:solidFill>
                  <a:schemeClr val="bg1"/>
                </a:solidFill>
                <a:latin typeface="+mj-lt"/>
                <a:cs typeface="+mn-cs"/>
              </a:rPr>
              <a:t>Reducing juvenile by-catch in the purse seine fleet implemented by purse seine organizations. Given the diversity of these industry organizations, three options were identified 1) an incentive fund to reward crews on vessels with the lowest big-eye</a:t>
            </a:r>
            <a:r>
              <a:rPr lang="id-ID" sz="1400" dirty="0">
                <a:solidFill>
                  <a:schemeClr val="bg1"/>
                </a:solidFill>
                <a:latin typeface="+mj-lt"/>
                <a:cs typeface="+mn-cs"/>
              </a:rPr>
              <a:t> juvenile</a:t>
            </a:r>
            <a:r>
              <a:rPr lang="en-US" sz="1400" dirty="0">
                <a:solidFill>
                  <a:schemeClr val="bg1"/>
                </a:solidFill>
                <a:latin typeface="+mj-lt"/>
                <a:cs typeface="+mn-cs"/>
              </a:rPr>
              <a:t> catches, 2) a cap and trade scheme that operates on a private sector allocation basis that may lead to capacity reduction and/or 3) a credit/quota scheme to ‘tax’ the catch of juveniles.</a:t>
            </a:r>
          </a:p>
          <a:p>
            <a:pPr>
              <a:lnSpc>
                <a:spcPct val="80000"/>
              </a:lnSpc>
              <a:spcBef>
                <a:spcPct val="20000"/>
              </a:spcBef>
              <a:buClr>
                <a:srgbClr val="003893"/>
              </a:buClr>
              <a:defRPr/>
            </a:pPr>
            <a:endParaRPr lang="id-ID" sz="1400" dirty="0">
              <a:solidFill>
                <a:schemeClr val="bg1"/>
              </a:solidFill>
              <a:latin typeface="+mj-lt"/>
              <a:cs typeface="+mn-cs"/>
            </a:endParaRPr>
          </a:p>
          <a:p>
            <a:pPr>
              <a:lnSpc>
                <a:spcPct val="80000"/>
              </a:lnSpc>
              <a:spcBef>
                <a:spcPct val="20000"/>
              </a:spcBef>
              <a:buClr>
                <a:srgbClr val="003893"/>
              </a:buClr>
              <a:defRPr/>
            </a:pPr>
            <a:r>
              <a:rPr lang="en-US" sz="2000" b="1" dirty="0">
                <a:solidFill>
                  <a:schemeClr val="bg1"/>
                </a:solidFill>
                <a:latin typeface="+mj-lt"/>
                <a:cs typeface="+mn-cs"/>
              </a:rPr>
              <a:t>3.</a:t>
            </a:r>
            <a:r>
              <a:rPr lang="id-ID" sz="2000" b="1" dirty="0">
                <a:solidFill>
                  <a:schemeClr val="bg1"/>
                </a:solidFill>
                <a:latin typeface="+mj-lt"/>
                <a:cs typeface="+mn-cs"/>
              </a:rPr>
              <a:t> </a:t>
            </a:r>
            <a:r>
              <a:rPr lang="en-US" sz="2000" b="1" dirty="0">
                <a:solidFill>
                  <a:schemeClr val="bg1"/>
                </a:solidFill>
                <a:latin typeface="+mj-lt"/>
                <a:cs typeface="+mn-cs"/>
              </a:rPr>
              <a:t>Documentary film</a:t>
            </a:r>
          </a:p>
          <a:p>
            <a:pPr>
              <a:lnSpc>
                <a:spcPct val="80000"/>
              </a:lnSpc>
              <a:spcBef>
                <a:spcPct val="20000"/>
              </a:spcBef>
              <a:buClr>
                <a:srgbClr val="003893"/>
              </a:buClr>
              <a:defRPr/>
            </a:pPr>
            <a:r>
              <a:rPr lang="en-US" sz="1400" dirty="0">
                <a:solidFill>
                  <a:schemeClr val="bg1"/>
                </a:solidFill>
                <a:latin typeface="+mj-lt"/>
                <a:cs typeface="+mn-cs"/>
              </a:rPr>
              <a:t>Creating awareness through a documentary film on two key aspects of the tuna fisheries of the Western Pacific – the tuna lifecycle, with a focus on juvenile ecology, and the challenges of sustainability in the Coral Triangle, with attention given to fisher’s livelihoods and international trade.</a:t>
            </a:r>
          </a:p>
          <a:p>
            <a:pPr>
              <a:lnSpc>
                <a:spcPct val="80000"/>
              </a:lnSpc>
              <a:spcBef>
                <a:spcPct val="20000"/>
              </a:spcBef>
              <a:buClr>
                <a:srgbClr val="003893"/>
              </a:buClr>
              <a:defRPr/>
            </a:pPr>
            <a:endParaRPr lang="id-ID" sz="1400" dirty="0">
              <a:solidFill>
                <a:schemeClr val="bg1"/>
              </a:solidFill>
              <a:latin typeface="+mj-lt"/>
              <a:cs typeface="+mn-cs"/>
            </a:endParaRPr>
          </a:p>
          <a:p>
            <a:pPr>
              <a:lnSpc>
                <a:spcPct val="80000"/>
              </a:lnSpc>
              <a:spcBef>
                <a:spcPct val="20000"/>
              </a:spcBef>
              <a:buClr>
                <a:srgbClr val="003893"/>
              </a:buClr>
              <a:defRPr/>
            </a:pPr>
            <a:r>
              <a:rPr lang="en-US" sz="2000" b="1" dirty="0">
                <a:solidFill>
                  <a:schemeClr val="bg1"/>
                </a:solidFill>
                <a:latin typeface="+mj-lt"/>
                <a:cs typeface="+mn-cs"/>
              </a:rPr>
              <a:t>4.</a:t>
            </a:r>
            <a:r>
              <a:rPr lang="id-ID" sz="2000" b="1" dirty="0">
                <a:solidFill>
                  <a:schemeClr val="bg1"/>
                </a:solidFill>
                <a:latin typeface="+mj-lt"/>
                <a:cs typeface="+mn-cs"/>
              </a:rPr>
              <a:t> </a:t>
            </a:r>
            <a:r>
              <a:rPr lang="en-US" sz="2000" b="1" dirty="0">
                <a:solidFill>
                  <a:schemeClr val="bg1"/>
                </a:solidFill>
                <a:latin typeface="+mj-lt"/>
                <a:cs typeface="+mn-cs"/>
              </a:rPr>
              <a:t>‘Get a new net’ program </a:t>
            </a:r>
          </a:p>
          <a:p>
            <a:pPr>
              <a:lnSpc>
                <a:spcPct val="80000"/>
              </a:lnSpc>
              <a:spcBef>
                <a:spcPct val="20000"/>
              </a:spcBef>
              <a:buClr>
                <a:srgbClr val="003893"/>
              </a:buClr>
              <a:defRPr/>
            </a:pPr>
            <a:r>
              <a:rPr lang="en-US" sz="1400" dirty="0">
                <a:solidFill>
                  <a:schemeClr val="bg1"/>
                </a:solidFill>
                <a:latin typeface="+mj-lt"/>
                <a:cs typeface="+mn-cs"/>
              </a:rPr>
              <a:t>A hand in program or ‘amnesty’ to hand in small mesh nets and fund reinvestment in larger mesh nets, with the goal of allowing a higher percentage of juveniles to escape and higher value of the fish caught.</a:t>
            </a:r>
          </a:p>
          <a:p>
            <a:pPr>
              <a:lnSpc>
                <a:spcPct val="80000"/>
              </a:lnSpc>
              <a:spcBef>
                <a:spcPct val="20000"/>
              </a:spcBef>
              <a:buClr>
                <a:srgbClr val="003893"/>
              </a:buClr>
              <a:defRPr/>
            </a:pPr>
            <a:endParaRPr lang="id-ID" sz="1400" dirty="0">
              <a:solidFill>
                <a:schemeClr val="bg1"/>
              </a:solidFill>
              <a:latin typeface="+mj-lt"/>
              <a:cs typeface="+mn-cs"/>
            </a:endParaRPr>
          </a:p>
          <a:p>
            <a:pPr>
              <a:lnSpc>
                <a:spcPct val="80000"/>
              </a:lnSpc>
              <a:spcBef>
                <a:spcPct val="20000"/>
              </a:spcBef>
              <a:buClr>
                <a:srgbClr val="003893"/>
              </a:buClr>
              <a:defRPr/>
            </a:pPr>
            <a:r>
              <a:rPr lang="en-US" sz="2000" b="1" dirty="0">
                <a:solidFill>
                  <a:schemeClr val="bg1"/>
                </a:solidFill>
                <a:latin typeface="+mj-lt"/>
                <a:cs typeface="+mn-cs"/>
              </a:rPr>
              <a:t>5.</a:t>
            </a:r>
            <a:r>
              <a:rPr lang="id-ID" sz="2000" b="1" dirty="0">
                <a:solidFill>
                  <a:schemeClr val="bg1"/>
                </a:solidFill>
                <a:latin typeface="+mj-lt"/>
                <a:cs typeface="+mn-cs"/>
              </a:rPr>
              <a:t> </a:t>
            </a:r>
            <a:r>
              <a:rPr lang="en-US" sz="2000" b="1" dirty="0">
                <a:solidFill>
                  <a:schemeClr val="bg1"/>
                </a:solidFill>
                <a:latin typeface="+mj-lt"/>
                <a:cs typeface="+mn-cs"/>
              </a:rPr>
              <a:t>FADs to TADs</a:t>
            </a:r>
          </a:p>
          <a:p>
            <a:pPr>
              <a:lnSpc>
                <a:spcPct val="80000"/>
              </a:lnSpc>
              <a:spcBef>
                <a:spcPct val="20000"/>
              </a:spcBef>
              <a:buClr>
                <a:srgbClr val="003893"/>
              </a:buClr>
              <a:defRPr/>
            </a:pPr>
            <a:r>
              <a:rPr lang="en-US" sz="1400" dirty="0">
                <a:solidFill>
                  <a:schemeClr val="bg1"/>
                </a:solidFill>
                <a:latin typeface="+mj-lt"/>
                <a:cs typeface="+mn-cs"/>
              </a:rPr>
              <a:t>Reduce fishing on fish attraction devices (FADs) by turning them into tourist attraction devices (TADs), thereby reducing effort and by-catch of juveniles while also providing alternative opportunities for coastal fleets in diving and sports fishing tourism. </a:t>
            </a:r>
          </a:p>
          <a:p>
            <a:pPr>
              <a:lnSpc>
                <a:spcPct val="80000"/>
              </a:lnSpc>
              <a:spcBef>
                <a:spcPct val="20000"/>
              </a:spcBef>
              <a:buClr>
                <a:srgbClr val="003893"/>
              </a:buClr>
              <a:defRPr/>
            </a:pPr>
            <a:endParaRPr lang="id-ID" sz="1400" dirty="0">
              <a:solidFill>
                <a:schemeClr val="bg1"/>
              </a:solidFill>
              <a:latin typeface="+mj-lt"/>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The Follow Up</a:t>
            </a:r>
            <a:endParaRPr lang="id-ID" sz="4000" dirty="0">
              <a:solidFill>
                <a:schemeClr val="bg1"/>
              </a:solidFill>
              <a:latin typeface="+mj-lt"/>
              <a:cs typeface="+mn-cs"/>
            </a:endParaRPr>
          </a:p>
        </p:txBody>
      </p:sp>
      <p:sp>
        <p:nvSpPr>
          <p:cNvPr id="3" name="TextBox 2"/>
          <p:cNvSpPr txBox="1"/>
          <p:nvPr/>
        </p:nvSpPr>
        <p:spPr>
          <a:xfrm>
            <a:off x="395288" y="1125538"/>
            <a:ext cx="8280400" cy="5076825"/>
          </a:xfrm>
          <a:prstGeom prst="rect">
            <a:avLst/>
          </a:prstGeom>
          <a:noFill/>
        </p:spPr>
        <p:txBody>
          <a:bodyPr>
            <a:spAutoFit/>
          </a:bodyPr>
          <a:lstStyle/>
          <a:p>
            <a:pPr>
              <a:lnSpc>
                <a:spcPct val="80000"/>
              </a:lnSpc>
              <a:spcBef>
                <a:spcPct val="20000"/>
              </a:spcBef>
              <a:buClr>
                <a:srgbClr val="003893"/>
              </a:buClr>
              <a:defRPr/>
            </a:pPr>
            <a:endParaRPr lang="id-ID" sz="2000" dirty="0">
              <a:solidFill>
                <a:schemeClr val="bg1"/>
              </a:solidFill>
              <a:latin typeface="+mj-lt"/>
              <a:cs typeface="+mn-cs"/>
            </a:endParaRPr>
          </a:p>
          <a:p>
            <a:pPr>
              <a:lnSpc>
                <a:spcPct val="80000"/>
              </a:lnSpc>
              <a:spcBef>
                <a:spcPct val="20000"/>
              </a:spcBef>
              <a:buClr>
                <a:srgbClr val="003893"/>
              </a:buClr>
              <a:defRPr/>
            </a:pPr>
            <a:r>
              <a:rPr lang="id-ID" sz="2000" dirty="0">
                <a:solidFill>
                  <a:schemeClr val="bg1"/>
                </a:solidFill>
                <a:latin typeface="+mj-lt"/>
                <a:cs typeface="+mn-cs"/>
              </a:rPr>
              <a:t>The Coral Triangle Program of WWF is keen to take </a:t>
            </a:r>
            <a:r>
              <a:rPr lang="en-US" sz="2000" dirty="0">
                <a:solidFill>
                  <a:schemeClr val="bg1"/>
                </a:solidFill>
                <a:latin typeface="+mj-lt"/>
                <a:cs typeface="+mn-cs"/>
              </a:rPr>
              <a:t>next </a:t>
            </a:r>
            <a:r>
              <a:rPr lang="en-US" sz="2000" dirty="0">
                <a:solidFill>
                  <a:schemeClr val="bg1"/>
                </a:solidFill>
                <a:latin typeface="+mj-lt"/>
                <a:cs typeface="+mn-cs"/>
              </a:rPr>
              <a:t>step in the process </a:t>
            </a:r>
            <a:r>
              <a:rPr lang="id-ID" sz="2000" dirty="0">
                <a:solidFill>
                  <a:schemeClr val="bg1"/>
                </a:solidFill>
                <a:latin typeface="+mj-lt"/>
                <a:cs typeface="+mn-cs"/>
              </a:rPr>
              <a:t>and is </a:t>
            </a:r>
            <a:r>
              <a:rPr lang="en-US" sz="2000" dirty="0">
                <a:solidFill>
                  <a:schemeClr val="bg1"/>
                </a:solidFill>
                <a:latin typeface="+mj-lt"/>
                <a:cs typeface="+mn-cs"/>
              </a:rPr>
              <a:t>identify</a:t>
            </a:r>
            <a:r>
              <a:rPr lang="id-ID" sz="2000" dirty="0">
                <a:solidFill>
                  <a:schemeClr val="bg1"/>
                </a:solidFill>
                <a:latin typeface="+mj-lt"/>
                <a:cs typeface="+mn-cs"/>
              </a:rPr>
              <a:t>ing</a:t>
            </a:r>
            <a:r>
              <a:rPr lang="en-US" sz="2000" dirty="0">
                <a:solidFill>
                  <a:schemeClr val="bg1"/>
                </a:solidFill>
                <a:latin typeface="+mj-lt"/>
                <a:cs typeface="+mn-cs"/>
              </a:rPr>
              <a:t> </a:t>
            </a:r>
            <a:r>
              <a:rPr lang="en-US" sz="2000" dirty="0">
                <a:solidFill>
                  <a:schemeClr val="bg1"/>
                </a:solidFill>
                <a:latin typeface="+mj-lt"/>
                <a:cs typeface="+mn-cs"/>
              </a:rPr>
              <a:t>who should be involved in the development of these prototypes. </a:t>
            </a:r>
            <a:r>
              <a:rPr lang="id-ID" sz="2000" dirty="0">
                <a:solidFill>
                  <a:schemeClr val="bg1"/>
                </a:solidFill>
                <a:latin typeface="+mj-lt"/>
                <a:cs typeface="+mn-cs"/>
              </a:rPr>
              <a:t>A draft approach is available and we are reaching out to some of the participants to initiate prototype “clusters”.</a:t>
            </a:r>
          </a:p>
          <a:p>
            <a:pPr>
              <a:lnSpc>
                <a:spcPct val="80000"/>
              </a:lnSpc>
              <a:spcBef>
                <a:spcPct val="20000"/>
              </a:spcBef>
              <a:buClr>
                <a:srgbClr val="003893"/>
              </a:buClr>
              <a:defRPr/>
            </a:pPr>
            <a:endParaRPr lang="id-ID" sz="2000" dirty="0">
              <a:solidFill>
                <a:schemeClr val="bg1"/>
              </a:solidFill>
              <a:latin typeface="+mj-lt"/>
              <a:cs typeface="+mn-cs"/>
            </a:endParaRPr>
          </a:p>
          <a:p>
            <a:pPr>
              <a:lnSpc>
                <a:spcPct val="80000"/>
              </a:lnSpc>
              <a:spcBef>
                <a:spcPct val="20000"/>
              </a:spcBef>
              <a:buClr>
                <a:srgbClr val="003893"/>
              </a:buClr>
              <a:defRPr/>
            </a:pPr>
            <a:r>
              <a:rPr lang="en-US" sz="2000" dirty="0">
                <a:solidFill>
                  <a:schemeClr val="bg1"/>
                </a:solidFill>
                <a:latin typeface="+mj-lt"/>
                <a:cs typeface="+mn-cs"/>
              </a:rPr>
              <a:t>Each </a:t>
            </a:r>
            <a:r>
              <a:rPr lang="en-US" sz="2000" dirty="0">
                <a:solidFill>
                  <a:schemeClr val="bg1"/>
                </a:solidFill>
                <a:latin typeface="+mj-lt"/>
                <a:cs typeface="+mn-cs"/>
              </a:rPr>
              <a:t>prototype ‘cluster’ should </a:t>
            </a:r>
            <a:r>
              <a:rPr lang="id-ID" sz="2000" dirty="0">
                <a:solidFill>
                  <a:schemeClr val="bg1"/>
                </a:solidFill>
                <a:latin typeface="+mj-lt"/>
                <a:cs typeface="+mn-cs"/>
              </a:rPr>
              <a:t>then </a:t>
            </a:r>
            <a:r>
              <a:rPr lang="en-US" sz="2000" dirty="0">
                <a:solidFill>
                  <a:schemeClr val="bg1"/>
                </a:solidFill>
                <a:latin typeface="+mj-lt"/>
                <a:cs typeface="+mn-cs"/>
              </a:rPr>
              <a:t>identify </a:t>
            </a:r>
            <a:r>
              <a:rPr lang="en-US" sz="2000" dirty="0">
                <a:solidFill>
                  <a:schemeClr val="bg1"/>
                </a:solidFill>
                <a:latin typeface="+mj-lt"/>
                <a:cs typeface="+mn-cs"/>
              </a:rPr>
              <a:t>what new ideas (or new details on ‘old’ ideas) </a:t>
            </a:r>
            <a:r>
              <a:rPr lang="id-ID" sz="2000" dirty="0">
                <a:solidFill>
                  <a:schemeClr val="bg1"/>
                </a:solidFill>
                <a:latin typeface="+mj-lt"/>
                <a:cs typeface="+mn-cs"/>
              </a:rPr>
              <a:t>will be further detailed </a:t>
            </a:r>
            <a:r>
              <a:rPr lang="en-US" sz="2000" dirty="0">
                <a:solidFill>
                  <a:schemeClr val="bg1"/>
                </a:solidFill>
                <a:latin typeface="+mj-lt"/>
                <a:cs typeface="+mn-cs"/>
              </a:rPr>
              <a:t>to </a:t>
            </a:r>
            <a:r>
              <a:rPr lang="en-US" sz="2000" dirty="0">
                <a:solidFill>
                  <a:schemeClr val="bg1"/>
                </a:solidFill>
                <a:latin typeface="+mj-lt"/>
                <a:cs typeface="+mn-cs"/>
              </a:rPr>
              <a:t>carry forward, as well as what configuration of people can initiate change through their normal working lives</a:t>
            </a:r>
            <a:r>
              <a:rPr lang="en-US" sz="2000" dirty="0">
                <a:solidFill>
                  <a:schemeClr val="bg1"/>
                </a:solidFill>
                <a:latin typeface="+mj-lt"/>
                <a:cs typeface="+mn-cs"/>
              </a:rPr>
              <a:t>.</a:t>
            </a:r>
            <a:endParaRPr lang="id-ID" sz="2000" dirty="0">
              <a:solidFill>
                <a:schemeClr val="bg1"/>
              </a:solidFill>
              <a:latin typeface="+mj-lt"/>
              <a:cs typeface="+mn-cs"/>
            </a:endParaRPr>
          </a:p>
          <a:p>
            <a:pPr>
              <a:lnSpc>
                <a:spcPct val="80000"/>
              </a:lnSpc>
              <a:spcBef>
                <a:spcPct val="20000"/>
              </a:spcBef>
              <a:buClr>
                <a:srgbClr val="003893"/>
              </a:buClr>
              <a:defRPr/>
            </a:pPr>
            <a:endParaRPr lang="id-ID" sz="2000" dirty="0">
              <a:solidFill>
                <a:schemeClr val="bg1"/>
              </a:solidFill>
              <a:latin typeface="+mj-lt"/>
              <a:cs typeface="+mn-cs"/>
            </a:endParaRPr>
          </a:p>
          <a:p>
            <a:pPr>
              <a:lnSpc>
                <a:spcPct val="80000"/>
              </a:lnSpc>
              <a:spcBef>
                <a:spcPct val="20000"/>
              </a:spcBef>
              <a:buClr>
                <a:srgbClr val="003893"/>
              </a:buClr>
              <a:defRPr/>
            </a:pPr>
            <a:r>
              <a:rPr lang="id-ID" sz="2000" dirty="0">
                <a:solidFill>
                  <a:schemeClr val="bg1"/>
                </a:solidFill>
                <a:latin typeface="+mj-lt"/>
                <a:cs typeface="+mn-cs"/>
              </a:rPr>
              <a:t>Within 6 months after this tuna think tank, WWF aims to organise a consultation meeting in the CT and  Western Pacific region to discuss some of these prototypes with regional stakeholders to the relevant issue.</a:t>
            </a:r>
          </a:p>
          <a:p>
            <a:pPr>
              <a:lnSpc>
                <a:spcPct val="80000"/>
              </a:lnSpc>
              <a:spcBef>
                <a:spcPct val="20000"/>
              </a:spcBef>
              <a:buClr>
                <a:srgbClr val="003893"/>
              </a:buClr>
              <a:defRPr/>
            </a:pPr>
            <a:endParaRPr lang="id-ID" sz="2000" dirty="0">
              <a:solidFill>
                <a:schemeClr val="bg1"/>
              </a:solidFill>
              <a:latin typeface="+mj-lt"/>
              <a:cs typeface="+mn-cs"/>
            </a:endParaRPr>
          </a:p>
          <a:p>
            <a:pPr>
              <a:lnSpc>
                <a:spcPct val="80000"/>
              </a:lnSpc>
              <a:spcBef>
                <a:spcPct val="20000"/>
              </a:spcBef>
              <a:buClr>
                <a:srgbClr val="003893"/>
              </a:buClr>
              <a:defRPr/>
            </a:pPr>
            <a:r>
              <a:rPr lang="id-ID" sz="2000" dirty="0">
                <a:solidFill>
                  <a:schemeClr val="bg1"/>
                </a:solidFill>
                <a:latin typeface="+mj-lt"/>
                <a:cs typeface="+mn-cs"/>
              </a:rPr>
              <a:t>Following this, we aim to implement some of the prototypes.</a:t>
            </a:r>
            <a:endParaRPr lang="id-ID" sz="2000" dirty="0">
              <a:solidFill>
                <a:schemeClr val="bg1"/>
              </a:solidFill>
              <a:latin typeface="+mj-lt"/>
              <a:cs typeface="+mn-cs"/>
            </a:endParaRPr>
          </a:p>
          <a:p>
            <a:pPr>
              <a:lnSpc>
                <a:spcPct val="80000"/>
              </a:lnSpc>
              <a:spcBef>
                <a:spcPct val="20000"/>
              </a:spcBef>
              <a:buClr>
                <a:srgbClr val="003893"/>
              </a:buClr>
              <a:defRPr/>
            </a:pPr>
            <a:endParaRPr lang="id-ID" sz="2000" dirty="0">
              <a:solidFill>
                <a:schemeClr val="bg1"/>
              </a:solidFill>
              <a:latin typeface="+mj-lt"/>
              <a:cs typeface="+mn-cs"/>
            </a:endParaRPr>
          </a:p>
          <a:p>
            <a:pPr>
              <a:lnSpc>
                <a:spcPct val="80000"/>
              </a:lnSpc>
              <a:spcBef>
                <a:spcPct val="20000"/>
              </a:spcBef>
              <a:buClr>
                <a:srgbClr val="003893"/>
              </a:buClr>
              <a:defRPr/>
            </a:pPr>
            <a:endParaRPr lang="id-ID" sz="2000" dirty="0">
              <a:solidFill>
                <a:schemeClr val="bg1"/>
              </a:solidFill>
              <a:latin typeface="+mj-lt"/>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55875" y="404813"/>
            <a:ext cx="3529013" cy="596900"/>
          </a:xfrm>
          <a:prstGeom prst="rect">
            <a:avLst/>
          </a:prstGeom>
          <a:noFill/>
        </p:spPr>
        <p:txBody>
          <a:bodyPr>
            <a:spAutoFit/>
          </a:bodyPr>
          <a:lstStyle/>
          <a:p>
            <a:pPr algn="ctr">
              <a:lnSpc>
                <a:spcPct val="80000"/>
              </a:lnSpc>
              <a:spcBef>
                <a:spcPct val="20000"/>
              </a:spcBef>
              <a:buClr>
                <a:srgbClr val="003893"/>
              </a:buClr>
              <a:defRPr/>
            </a:pPr>
            <a:r>
              <a:rPr lang="id-ID" sz="4000" dirty="0">
                <a:solidFill>
                  <a:schemeClr val="bg1"/>
                </a:solidFill>
                <a:latin typeface="+mj-lt"/>
                <a:cs typeface="+mn-cs"/>
              </a:rPr>
              <a:t>Resources</a:t>
            </a:r>
            <a:endParaRPr lang="id-ID" sz="4000" dirty="0">
              <a:solidFill>
                <a:schemeClr val="bg1"/>
              </a:solidFill>
              <a:latin typeface="+mj-lt"/>
              <a:cs typeface="+mn-cs"/>
            </a:endParaRPr>
          </a:p>
        </p:txBody>
      </p:sp>
      <p:sp>
        <p:nvSpPr>
          <p:cNvPr id="3" name="TextBox 2"/>
          <p:cNvSpPr txBox="1"/>
          <p:nvPr/>
        </p:nvSpPr>
        <p:spPr>
          <a:xfrm>
            <a:off x="0" y="2133600"/>
            <a:ext cx="9144000" cy="1155700"/>
          </a:xfrm>
          <a:prstGeom prst="rect">
            <a:avLst/>
          </a:prstGeom>
          <a:noFill/>
        </p:spPr>
        <p:txBody>
          <a:bodyPr>
            <a:spAutoFit/>
          </a:bodyPr>
          <a:lstStyle/>
          <a:p>
            <a:pPr algn="ctr">
              <a:lnSpc>
                <a:spcPct val="80000"/>
              </a:lnSpc>
              <a:spcBef>
                <a:spcPct val="20000"/>
              </a:spcBef>
              <a:buClr>
                <a:srgbClr val="003893"/>
              </a:buClr>
              <a:defRPr/>
            </a:pPr>
            <a:r>
              <a:rPr lang="id-ID" sz="3800" dirty="0">
                <a:latin typeface="+mj-lt"/>
                <a:cs typeface="+mn-cs"/>
                <a:hlinkClick r:id="rId3"/>
              </a:rPr>
              <a:t>www.panda.org/coraltriangle/tunathinktank</a:t>
            </a:r>
            <a:endParaRPr lang="id-ID" sz="3800" dirty="0">
              <a:latin typeface="+mj-lt"/>
              <a:cs typeface="+mn-cs"/>
            </a:endParaRPr>
          </a:p>
          <a:p>
            <a:pPr algn="ctr">
              <a:lnSpc>
                <a:spcPct val="80000"/>
              </a:lnSpc>
              <a:spcBef>
                <a:spcPct val="20000"/>
              </a:spcBef>
              <a:buClr>
                <a:srgbClr val="003893"/>
              </a:buClr>
              <a:defRPr/>
            </a:pPr>
            <a:endParaRPr lang="id-ID" sz="3800" dirty="0">
              <a:latin typeface="+mj-lt"/>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WF_Standard">
  <a:themeElements>
    <a:clrScheme name="WWF_Standar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WWF_Standar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WF_Standar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WF_Standar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WF_Standar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WF_Standar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WF_Standar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WF_Standar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WF_Standar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WF_Standar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WF_Standar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WF_Standar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WF_Standar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WWF_Standard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
  <a:themeElements>
    <a:clrScheme name="1_Standar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tandar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1_Standard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tandard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tandard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tandard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tandard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tandard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tandard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tandard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tandard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tandard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tandard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tandard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Standard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noImages">
  <a:themeElements>
    <a:clrScheme name="noImages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fontScheme name="noImag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noIm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oIm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oIm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oIm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oIm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oIm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oIm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oIm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oIm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oIm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oIm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oIm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noImages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Image2">
  <a:themeElements>
    <a:clrScheme name="Image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Image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Image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mage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mage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mage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mage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mage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mage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mage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mage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mage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mage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mage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mage2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wnImages">
  <a:themeElements>
    <a:clrScheme name="OwnIm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wnImag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wnImag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wnImag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wnImag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wnImag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wnImag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wnImag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wnImag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wnImag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wnImag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wnImag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wnImag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wnImag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OwnImages 13">
        <a:dk1>
          <a:srgbClr val="000000"/>
        </a:dk1>
        <a:lt1>
          <a:srgbClr val="FFFFFF"/>
        </a:lt1>
        <a:dk2>
          <a:srgbClr val="000000"/>
        </a:dk2>
        <a:lt2>
          <a:srgbClr val="969696"/>
        </a:lt2>
        <a:accent1>
          <a:srgbClr val="C66005"/>
        </a:accent1>
        <a:accent2>
          <a:srgbClr val="EDD3B5"/>
        </a:accent2>
        <a:accent3>
          <a:srgbClr val="FFFFFF"/>
        </a:accent3>
        <a:accent4>
          <a:srgbClr val="000000"/>
        </a:accent4>
        <a:accent5>
          <a:srgbClr val="DFB6AA"/>
        </a:accent5>
        <a:accent6>
          <a:srgbClr val="D7BFA4"/>
        </a:accent6>
        <a:hlink>
          <a:srgbClr val="003893"/>
        </a:hlink>
        <a:folHlink>
          <a:srgbClr val="B7CCDB"/>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Final Slide">
  <a:themeElements>
    <a:clrScheme name="Final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lid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80000"/>
          </a:lnSpc>
          <a:spcBef>
            <a:spcPct val="20000"/>
          </a:spcBef>
          <a:spcAft>
            <a:spcPct val="0"/>
          </a:spcAft>
          <a:buClr>
            <a:srgbClr val="003893"/>
          </a:buClr>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Final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WWF_Standard</Template>
  <TotalTime>3419</TotalTime>
  <Words>701</Words>
  <Application>Microsoft Office PowerPoint</Application>
  <PresentationFormat>On-screen Show (4:3)</PresentationFormat>
  <Paragraphs>77</Paragraphs>
  <Slides>9</Slides>
  <Notes>9</Notes>
  <HiddenSlides>0</HiddenSlides>
  <MMClips>0</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9</vt:i4>
      </vt:variant>
    </vt:vector>
  </HeadingPairs>
  <TitlesOfParts>
    <vt:vector size="22" baseType="lpstr">
      <vt:lpstr>Arial</vt:lpstr>
      <vt:lpstr>Calibri</vt:lpstr>
      <vt:lpstr>Times</vt:lpstr>
      <vt:lpstr>Helvetica</vt:lpstr>
      <vt:lpstr>Times New Roman</vt:lpstr>
      <vt:lpstr>PMingLiU</vt:lpstr>
      <vt:lpstr>Verdana</vt:lpstr>
      <vt:lpstr>WWF_Standard</vt:lpstr>
      <vt:lpstr>1_Standard</vt:lpstr>
      <vt:lpstr>noImages</vt:lpstr>
      <vt:lpstr>Image2</vt:lpstr>
      <vt:lpstr>OwnImages</vt:lpstr>
      <vt:lpstr>Final Slide</vt:lpstr>
      <vt:lpstr>Slide 1</vt:lpstr>
      <vt:lpstr>Slide 2</vt:lpstr>
      <vt:lpstr>Slide 3</vt:lpstr>
      <vt:lpstr>Slide 4</vt:lpstr>
      <vt:lpstr>Slide 5</vt:lpstr>
      <vt:lpstr>The Work</vt:lpstr>
      <vt:lpstr>Slide 7</vt:lpstr>
      <vt:lpstr>Slide 8</vt:lpstr>
      <vt:lpstr>Slide 9</vt:lpstr>
    </vt:vector>
  </TitlesOfParts>
  <Company>WWF CTNI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CT for brisbane</dc:title>
  <dc:creator>Lida</dc:creator>
  <cp:lastModifiedBy>ma_dunais</cp:lastModifiedBy>
  <cp:revision>380</cp:revision>
  <cp:lastPrinted>2004-04-06T12:53:37Z</cp:lastPrinted>
  <dcterms:created xsi:type="dcterms:W3CDTF">2007-07-10T14:34:47Z</dcterms:created>
  <dcterms:modified xsi:type="dcterms:W3CDTF">2010-09-20T23:50:26Z</dcterms:modified>
</cp:coreProperties>
</file>